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60" r:id="rId4"/>
    <p:sldMasterId id="2147483760" r:id="rId5"/>
  </p:sldMasterIdLst>
  <p:notesMasterIdLst>
    <p:notesMasterId r:id="rId23"/>
  </p:notesMasterIdLst>
  <p:handoutMasterIdLst>
    <p:handoutMasterId r:id="rId24"/>
  </p:handoutMasterIdLst>
  <p:sldIdLst>
    <p:sldId id="479" r:id="rId6"/>
    <p:sldId id="2147482073" r:id="rId7"/>
    <p:sldId id="2147482074" r:id="rId8"/>
    <p:sldId id="2147481119" r:id="rId9"/>
    <p:sldId id="2147482059" r:id="rId10"/>
    <p:sldId id="2147482060" r:id="rId11"/>
    <p:sldId id="2147482061" r:id="rId12"/>
    <p:sldId id="2147482062" r:id="rId13"/>
    <p:sldId id="2147482064" r:id="rId14"/>
    <p:sldId id="2147482065" r:id="rId15"/>
    <p:sldId id="2147482078" r:id="rId16"/>
    <p:sldId id="2147482075" r:id="rId17"/>
    <p:sldId id="2147482076" r:id="rId18"/>
    <p:sldId id="2147482077" r:id="rId19"/>
    <p:sldId id="2147482080" r:id="rId20"/>
    <p:sldId id="2147482081" r:id="rId21"/>
    <p:sldId id="475" r:id="rId22"/>
  </p:sldIdLst>
  <p:sldSz cx="10160000" cy="5715000"/>
  <p:notesSz cx="9906000" cy="6794500"/>
  <p:embeddedFontLst>
    <p:embeddedFont>
      <p:font typeface="Volvo Broad Pro" panose="02000606020000020004" pitchFamily="2" charset="0"/>
      <p:regular r:id="rId25"/>
    </p:embeddedFont>
    <p:embeddedFont>
      <p:font typeface="Volvo Novum" pitchFamily="50" charset="0"/>
      <p:regular r:id="rId26"/>
      <p:bold r:id="rId27"/>
      <p:italic r:id="rId28"/>
      <p:boldItalic r:id="rId29"/>
    </p:embeddedFont>
    <p:embeddedFont>
      <p:font typeface="Volvo Novum Light" pitchFamily="50" charset="0"/>
      <p:regular r:id="rId30"/>
      <p:italic r:id="rId31"/>
    </p:embeddedFont>
    <p:embeddedFont>
      <p:font typeface="Volvo Novum Medium" pitchFamily="50" charset="0"/>
      <p:regular r:id="rId32"/>
      <p:italic r:id="rId33"/>
    </p:embeddedFont>
  </p:embeddedFontLst>
  <p:defaultTextStyle>
    <a:defPPr>
      <a:defRPr lang="sv-SE"/>
    </a:defPPr>
    <a:lvl1pPr marL="0" algn="l" defTabSz="761718" rtl="0" eaLnBrk="1" latinLnBrk="0" hangingPunct="1">
      <a:defRPr sz="1499" kern="1200">
        <a:solidFill>
          <a:schemeClr val="tx1"/>
        </a:solidFill>
        <a:latin typeface="+mn-lt"/>
        <a:ea typeface="+mn-ea"/>
        <a:cs typeface="+mn-cs"/>
      </a:defRPr>
    </a:lvl1pPr>
    <a:lvl2pPr marL="380859" algn="l" defTabSz="761718" rtl="0" eaLnBrk="1" latinLnBrk="0" hangingPunct="1">
      <a:defRPr sz="1499" kern="1200">
        <a:solidFill>
          <a:schemeClr val="tx1"/>
        </a:solidFill>
        <a:latin typeface="+mn-lt"/>
        <a:ea typeface="+mn-ea"/>
        <a:cs typeface="+mn-cs"/>
      </a:defRPr>
    </a:lvl2pPr>
    <a:lvl3pPr marL="761718" algn="l" defTabSz="761718" rtl="0" eaLnBrk="1" latinLnBrk="0" hangingPunct="1">
      <a:defRPr sz="1499" kern="1200">
        <a:solidFill>
          <a:schemeClr val="tx1"/>
        </a:solidFill>
        <a:latin typeface="+mn-lt"/>
        <a:ea typeface="+mn-ea"/>
        <a:cs typeface="+mn-cs"/>
      </a:defRPr>
    </a:lvl3pPr>
    <a:lvl4pPr marL="1142577" algn="l" defTabSz="761718" rtl="0" eaLnBrk="1" latinLnBrk="0" hangingPunct="1">
      <a:defRPr sz="1499" kern="1200">
        <a:solidFill>
          <a:schemeClr val="tx1"/>
        </a:solidFill>
        <a:latin typeface="+mn-lt"/>
        <a:ea typeface="+mn-ea"/>
        <a:cs typeface="+mn-cs"/>
      </a:defRPr>
    </a:lvl4pPr>
    <a:lvl5pPr marL="1523436" algn="l" defTabSz="761718" rtl="0" eaLnBrk="1" latinLnBrk="0" hangingPunct="1">
      <a:defRPr sz="1499" kern="1200">
        <a:solidFill>
          <a:schemeClr val="tx1"/>
        </a:solidFill>
        <a:latin typeface="+mn-lt"/>
        <a:ea typeface="+mn-ea"/>
        <a:cs typeface="+mn-cs"/>
      </a:defRPr>
    </a:lvl5pPr>
    <a:lvl6pPr marL="1904295" algn="l" defTabSz="761718" rtl="0" eaLnBrk="1" latinLnBrk="0" hangingPunct="1">
      <a:defRPr sz="1499" kern="1200">
        <a:solidFill>
          <a:schemeClr val="tx1"/>
        </a:solidFill>
        <a:latin typeface="+mn-lt"/>
        <a:ea typeface="+mn-ea"/>
        <a:cs typeface="+mn-cs"/>
      </a:defRPr>
    </a:lvl6pPr>
    <a:lvl7pPr marL="2285154" algn="l" defTabSz="761718" rtl="0" eaLnBrk="1" latinLnBrk="0" hangingPunct="1">
      <a:defRPr sz="1499" kern="1200">
        <a:solidFill>
          <a:schemeClr val="tx1"/>
        </a:solidFill>
        <a:latin typeface="+mn-lt"/>
        <a:ea typeface="+mn-ea"/>
        <a:cs typeface="+mn-cs"/>
      </a:defRPr>
    </a:lvl7pPr>
    <a:lvl8pPr marL="2666013" algn="l" defTabSz="761718" rtl="0" eaLnBrk="1" latinLnBrk="0" hangingPunct="1">
      <a:defRPr sz="1499" kern="1200">
        <a:solidFill>
          <a:schemeClr val="tx1"/>
        </a:solidFill>
        <a:latin typeface="+mn-lt"/>
        <a:ea typeface="+mn-ea"/>
        <a:cs typeface="+mn-cs"/>
      </a:defRPr>
    </a:lvl8pPr>
    <a:lvl9pPr marL="3046872" algn="l" defTabSz="761718" rtl="0" eaLnBrk="1" latinLnBrk="0" hangingPunct="1">
      <a:defRPr sz="14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olvo Cars" id="{4FEFBD6D-607F-114B-812C-22ECD031E51E}">
          <p14:sldIdLst>
            <p14:sldId id="479"/>
            <p14:sldId id="2147482073"/>
            <p14:sldId id="2147482074"/>
            <p14:sldId id="2147481119"/>
            <p14:sldId id="2147482059"/>
            <p14:sldId id="2147482060"/>
            <p14:sldId id="2147482061"/>
            <p14:sldId id="2147482062"/>
            <p14:sldId id="2147482064"/>
            <p14:sldId id="2147482065"/>
            <p14:sldId id="2147482078"/>
            <p14:sldId id="2147482075"/>
            <p14:sldId id="2147482076"/>
            <p14:sldId id="2147482077"/>
            <p14:sldId id="2147482080"/>
            <p14:sldId id="2147482081"/>
            <p14:sldId id="475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B4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84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2.fntdata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5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handoutMaster" Target="handoutMasters/handoutMaster1.xml"/><Relationship Id="rId32" Type="http://schemas.openxmlformats.org/officeDocument/2006/relationships/font" Target="fonts/font8.fnt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4.fntdata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7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zabó, Zoltán" userId="6e745950-7e5b-489f-a71b-567868079245" providerId="ADAL" clId="{2415CF05-4D2C-4175-9489-C7E3B9D1C3D4}"/>
    <pc:docChg chg="custSel delSld modSld modSection">
      <pc:chgData name="Szabó, Zoltán" userId="6e745950-7e5b-489f-a71b-567868079245" providerId="ADAL" clId="{2415CF05-4D2C-4175-9489-C7E3B9D1C3D4}" dt="2025-01-13T19:12:48.359" v="21" actId="47"/>
      <pc:docMkLst>
        <pc:docMk/>
      </pc:docMkLst>
      <pc:sldChg chg="del">
        <pc:chgData name="Szabó, Zoltán" userId="6e745950-7e5b-489f-a71b-567868079245" providerId="ADAL" clId="{2415CF05-4D2C-4175-9489-C7E3B9D1C3D4}" dt="2025-01-13T19:12:48.359" v="21" actId="47"/>
        <pc:sldMkLst>
          <pc:docMk/>
          <pc:sldMk cId="2622833388" sldId="2147482063"/>
        </pc:sldMkLst>
      </pc:sldChg>
      <pc:sldChg chg="delSp modSp mod">
        <pc:chgData name="Szabó, Zoltán" userId="6e745950-7e5b-489f-a71b-567868079245" providerId="ADAL" clId="{2415CF05-4D2C-4175-9489-C7E3B9D1C3D4}" dt="2025-01-12T19:46:48.625" v="5" actId="1076"/>
        <pc:sldMkLst>
          <pc:docMk/>
          <pc:sldMk cId="43876393" sldId="2147482075"/>
        </pc:sldMkLst>
        <pc:spChg chg="mod">
          <ac:chgData name="Szabó, Zoltán" userId="6e745950-7e5b-489f-a71b-567868079245" providerId="ADAL" clId="{2415CF05-4D2C-4175-9489-C7E3B9D1C3D4}" dt="2025-01-12T19:46:48.625" v="5" actId="1076"/>
          <ac:spMkLst>
            <pc:docMk/>
            <pc:sldMk cId="43876393" sldId="2147482075"/>
            <ac:spMk id="5" creationId="{6374B841-6BB1-0D7B-F5B3-B384FA65CCA5}"/>
          </ac:spMkLst>
        </pc:spChg>
        <pc:spChg chg="del">
          <ac:chgData name="Szabó, Zoltán" userId="6e745950-7e5b-489f-a71b-567868079245" providerId="ADAL" clId="{2415CF05-4D2C-4175-9489-C7E3B9D1C3D4}" dt="2025-01-12T19:46:45.150" v="4" actId="478"/>
          <ac:spMkLst>
            <pc:docMk/>
            <pc:sldMk cId="43876393" sldId="2147482075"/>
            <ac:spMk id="10" creationId="{1300A567-DD2F-87E9-12D8-53C2514916D0}"/>
          </ac:spMkLst>
        </pc:spChg>
      </pc:sldChg>
      <pc:sldChg chg="delSp modSp mod">
        <pc:chgData name="Szabó, Zoltán" userId="6e745950-7e5b-489f-a71b-567868079245" providerId="ADAL" clId="{2415CF05-4D2C-4175-9489-C7E3B9D1C3D4}" dt="2025-01-12T19:47:03.128" v="12" actId="1076"/>
        <pc:sldMkLst>
          <pc:docMk/>
          <pc:sldMk cId="4192110764" sldId="2147482076"/>
        </pc:sldMkLst>
        <pc:spChg chg="mod">
          <ac:chgData name="Szabó, Zoltán" userId="6e745950-7e5b-489f-a71b-567868079245" providerId="ADAL" clId="{2415CF05-4D2C-4175-9489-C7E3B9D1C3D4}" dt="2025-01-12T19:47:03.128" v="12" actId="1076"/>
          <ac:spMkLst>
            <pc:docMk/>
            <pc:sldMk cId="4192110764" sldId="2147482076"/>
            <ac:spMk id="5" creationId="{554F0C16-E699-EBDA-558F-A9CD08434D08}"/>
          </ac:spMkLst>
        </pc:spChg>
        <pc:spChg chg="del">
          <ac:chgData name="Szabó, Zoltán" userId="6e745950-7e5b-489f-a71b-567868079245" providerId="ADAL" clId="{2415CF05-4D2C-4175-9489-C7E3B9D1C3D4}" dt="2025-01-12T19:46:58.526" v="11" actId="478"/>
          <ac:spMkLst>
            <pc:docMk/>
            <pc:sldMk cId="4192110764" sldId="2147482076"/>
            <ac:spMk id="9" creationId="{88B0A554-C0FC-FB7E-4239-844C133AF853}"/>
          </ac:spMkLst>
        </pc:spChg>
      </pc:sldChg>
      <pc:sldChg chg="delSp modSp mod">
        <pc:chgData name="Szabó, Zoltán" userId="6e745950-7e5b-489f-a71b-567868079245" providerId="ADAL" clId="{2415CF05-4D2C-4175-9489-C7E3B9D1C3D4}" dt="2025-01-12T19:47:18.043" v="20" actId="20577"/>
        <pc:sldMkLst>
          <pc:docMk/>
          <pc:sldMk cId="468772239" sldId="2147482077"/>
        </pc:sldMkLst>
        <pc:spChg chg="mod">
          <ac:chgData name="Szabó, Zoltán" userId="6e745950-7e5b-489f-a71b-567868079245" providerId="ADAL" clId="{2415CF05-4D2C-4175-9489-C7E3B9D1C3D4}" dt="2025-01-12T19:47:18.043" v="20" actId="20577"/>
          <ac:spMkLst>
            <pc:docMk/>
            <pc:sldMk cId="468772239" sldId="2147482077"/>
            <ac:spMk id="5" creationId="{8FCF68F2-10CF-9389-9E41-FF8B01198585}"/>
          </ac:spMkLst>
        </pc:spChg>
        <pc:spChg chg="del">
          <ac:chgData name="Szabó, Zoltán" userId="6e745950-7e5b-489f-a71b-567868079245" providerId="ADAL" clId="{2415CF05-4D2C-4175-9489-C7E3B9D1C3D4}" dt="2025-01-12T19:47:12.510" v="18" actId="478"/>
          <ac:spMkLst>
            <pc:docMk/>
            <pc:sldMk cId="468772239" sldId="2147482077"/>
            <ac:spMk id="9" creationId="{E1AA2CDA-0942-1ACA-9067-58C6449F9B52}"/>
          </ac:spMkLst>
        </pc:spChg>
      </pc:sldChg>
      <pc:sldChg chg="delSp modSp mod">
        <pc:chgData name="Szabó, Zoltán" userId="6e745950-7e5b-489f-a71b-567868079245" providerId="ADAL" clId="{2415CF05-4D2C-4175-9489-C7E3B9D1C3D4}" dt="2025-01-12T19:46:35.186" v="2" actId="1076"/>
        <pc:sldMkLst>
          <pc:docMk/>
          <pc:sldMk cId="2088959713" sldId="2147482078"/>
        </pc:sldMkLst>
        <pc:spChg chg="mod">
          <ac:chgData name="Szabó, Zoltán" userId="6e745950-7e5b-489f-a71b-567868079245" providerId="ADAL" clId="{2415CF05-4D2C-4175-9489-C7E3B9D1C3D4}" dt="2025-01-12T19:46:35.186" v="2" actId="1076"/>
          <ac:spMkLst>
            <pc:docMk/>
            <pc:sldMk cId="2088959713" sldId="2147482078"/>
            <ac:spMk id="5" creationId="{42E57045-8869-FA0F-BA17-F739449BCE06}"/>
          </ac:spMkLst>
        </pc:spChg>
        <pc:spChg chg="del">
          <ac:chgData name="Szabó, Zoltán" userId="6e745950-7e5b-489f-a71b-567868079245" providerId="ADAL" clId="{2415CF05-4D2C-4175-9489-C7E3B9D1C3D4}" dt="2025-01-12T19:46:31.188" v="1" actId="478"/>
          <ac:spMkLst>
            <pc:docMk/>
            <pc:sldMk cId="2088959713" sldId="2147482078"/>
            <ac:spMk id="9" creationId="{9B2A64F6-28FA-2292-7EB4-8EB3E5AD110D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FEC26CC-4617-E445-9EFD-D49D2B6AD6C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292600" cy="34129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8B21F2-27C0-884C-819E-658964289E0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11681" y="0"/>
            <a:ext cx="4292600" cy="34129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575A68-DBD8-F545-95B5-9D8AB0F5C978}" type="datetimeFigureOut">
              <a:rPr lang="sv-SE" smtClean="0"/>
              <a:t>2025-01-13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D1E00E-2E2F-B84E-9F0E-6BDA0DD03A2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53203"/>
            <a:ext cx="4292600" cy="34129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AEB69E-E245-C146-A4C9-DF8D9F877FD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11681" y="6453203"/>
            <a:ext cx="4292600" cy="34129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5BFCC3-21E5-1C44-8EF0-15563315C36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606257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92600" cy="3409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11108" y="0"/>
            <a:ext cx="4292600" cy="3409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8797AD-3876-EF40-84D5-36A6A690AD8C}" type="datetimeFigureOut">
              <a:rPr lang="sv-SE" smtClean="0"/>
              <a:t>2025-01-13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14650" y="849313"/>
            <a:ext cx="4076700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0600" y="3269853"/>
            <a:ext cx="7924800" cy="26753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3596"/>
            <a:ext cx="4292600" cy="3409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11108" y="6453596"/>
            <a:ext cx="4292600" cy="3409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18F6A8-7047-8E44-8143-20FA4495195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39661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6171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80859" algn="l" defTabSz="76171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61718" algn="l" defTabSz="76171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142577" algn="l" defTabSz="76171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523436" algn="l" defTabSz="76171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904295" algn="l" defTabSz="76171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285154" algn="l" defTabSz="76171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666013" algn="l" defTabSz="76171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046872" algn="l" defTabSz="76171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375CE769-8DF4-401B-B582-7F7A931D5B5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" y="0"/>
            <a:ext cx="10160000" cy="5715000"/>
          </a:xfrm>
          <a:noFill/>
        </p:spPr>
        <p:txBody>
          <a:bodyPr lIns="2520000" tIns="180000" rIns="0" anchor="ctr" anchorCtr="1">
            <a:normAutofit/>
          </a:bodyPr>
          <a:lstStyle>
            <a:lvl1pPr>
              <a:defRPr sz="11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sv-SE"/>
              <a:t>&lt;&lt; </a:t>
            </a:r>
            <a:r>
              <a:rPr lang="sv-SE" err="1"/>
              <a:t>Click</a:t>
            </a:r>
            <a:r>
              <a:rPr lang="sv-SE"/>
              <a:t> to </a:t>
            </a:r>
            <a:r>
              <a:rPr lang="sv-SE" err="1"/>
              <a:t>add</a:t>
            </a:r>
            <a:r>
              <a:rPr lang="sv-SE"/>
              <a:t> </a:t>
            </a:r>
            <a:r>
              <a:rPr lang="sv-SE" err="1"/>
              <a:t>light</a:t>
            </a:r>
            <a:r>
              <a:rPr lang="sv-SE"/>
              <a:t> </a:t>
            </a:r>
            <a:br>
              <a:rPr lang="sv-SE"/>
            </a:br>
            <a:r>
              <a:rPr lang="sv-SE"/>
              <a:t>      </a:t>
            </a:r>
            <a:r>
              <a:rPr lang="sv-SE" err="1"/>
              <a:t>background</a:t>
            </a:r>
            <a:r>
              <a:rPr lang="sv-SE"/>
              <a:t> image or </a:t>
            </a:r>
            <a:r>
              <a:rPr lang="sv-SE" err="1"/>
              <a:t>leave</a:t>
            </a:r>
            <a:r>
              <a:rPr lang="sv-SE"/>
              <a:t> </a:t>
            </a:r>
            <a:r>
              <a:rPr lang="sv-SE" err="1"/>
              <a:t>white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C8AA38-B029-0F43-B47A-A9C35BAC09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81679" y="505355"/>
            <a:ext cx="5796643" cy="368236"/>
          </a:xfrm>
        </p:spPr>
        <p:txBody>
          <a:bodyPr>
            <a:noAutofit/>
          </a:bodyPr>
          <a:lstStyle>
            <a:lvl1pPr algn="ctr">
              <a:spcAft>
                <a:spcPts val="0"/>
              </a:spcAft>
              <a:defRPr sz="1100" b="0" i="1">
                <a:solidFill>
                  <a:schemeClr val="tx1">
                    <a:lumMod val="50000"/>
                    <a:lumOff val="50000"/>
                  </a:schemeClr>
                </a:solidFill>
                <a:latin typeface="Volvo Novum Light" panose="020B0303040502060204" pitchFamily="34" charset="77"/>
              </a:defRPr>
            </a:lvl1pPr>
            <a:lvl2pPr algn="ctr">
              <a:defRPr sz="1111" b="0" i="1">
                <a:solidFill>
                  <a:schemeClr val="bg2"/>
                </a:solidFill>
                <a:latin typeface="Volvo Novum Light" panose="020B0303040502060204" pitchFamily="34" charset="77"/>
              </a:defRPr>
            </a:lvl2pPr>
            <a:lvl3pPr algn="ctr">
              <a:defRPr sz="1111" b="0" i="1">
                <a:solidFill>
                  <a:schemeClr val="bg2"/>
                </a:solidFill>
                <a:latin typeface="Volvo Novum Light" panose="020B0303040502060204" pitchFamily="34" charset="77"/>
              </a:defRPr>
            </a:lvl3pPr>
            <a:lvl4pPr algn="ctr">
              <a:defRPr sz="1111" b="0" i="1">
                <a:solidFill>
                  <a:schemeClr val="bg2"/>
                </a:solidFill>
                <a:latin typeface="Volvo Novum Light" panose="020B0303040502060204" pitchFamily="34" charset="77"/>
              </a:defRPr>
            </a:lvl4pPr>
            <a:lvl5pPr algn="ctr">
              <a:defRPr sz="1111" b="0" i="1">
                <a:solidFill>
                  <a:schemeClr val="bg2"/>
                </a:solidFill>
                <a:latin typeface="Volvo Novum Light" panose="020B0303040502060204" pitchFamily="34" charset="77"/>
              </a:defRPr>
            </a:lvl5pPr>
          </a:lstStyle>
          <a:p>
            <a:pPr lvl="0"/>
            <a:r>
              <a:rPr lang="en-GB"/>
              <a:t>Please note: Logo must be visible on every page. </a:t>
            </a:r>
            <a:br>
              <a:rPr lang="en-GB"/>
            </a:br>
            <a:r>
              <a:rPr lang="en-GB"/>
              <a:t>Use only one (1) title page per presentation.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FD345CC0-82DA-7048-839A-198E806AE62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0266" y="1497772"/>
            <a:ext cx="9318916" cy="440147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 algn="ctr">
              <a:lnSpc>
                <a:spcPts val="4221"/>
              </a:lnSpc>
              <a:defRPr sz="3200" b="0" spc="0" baseline="0">
                <a:latin typeface="Volvo Novum Medium" panose="020B0603040502060204" pitchFamily="34" charset="0"/>
              </a:defRPr>
            </a:lvl1pPr>
            <a:lvl2pPr algn="ctr">
              <a:defRPr sz="3665">
                <a:latin typeface="Volvo Broad Pro" panose="02000606020000020004" pitchFamily="2" charset="0"/>
              </a:defRPr>
            </a:lvl2pPr>
          </a:lstStyle>
          <a:p>
            <a:pPr lvl="0"/>
            <a:r>
              <a:rPr lang="en-GB" noProof="0"/>
              <a:t>Click to add presentation title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AED13851-EF01-4D05-B0AC-702AA06FDF61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569610" y="5017740"/>
            <a:ext cx="7020780" cy="191905"/>
          </a:xfr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title, Full name, Security Class: Proprietary</a:t>
            </a:r>
            <a:endParaRPr lang="en-GB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856E88E5-F6FC-4B6D-8803-A80C8B0B84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24846" y="5305772"/>
            <a:ext cx="1310309" cy="191905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8817" indent="0" algn="ctr">
              <a:tabLst/>
              <a:defRPr sz="1000" b="0" i="0">
                <a:solidFill>
                  <a:schemeClr val="tx1"/>
                </a:solidFill>
                <a:latin typeface="Volvo Novum Light" panose="020B0303040502060204" pitchFamily="34" charset="77"/>
              </a:defRPr>
            </a:lvl1pPr>
          </a:lstStyle>
          <a:p>
            <a:r>
              <a:rPr lang="en-US"/>
              <a:t>YYYY.MM.DD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9982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hf hdr="0"/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39E2AA3-CB1E-40B2-AEE0-A53BBF54923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" y="0"/>
            <a:ext cx="10160000" cy="5715000"/>
          </a:xfrm>
          <a:solidFill>
            <a:schemeClr val="bg1">
              <a:lumMod val="85000"/>
            </a:schemeClr>
          </a:solidFill>
        </p:spPr>
        <p:txBody>
          <a:bodyPr lIns="2016000" tIns="180000" rIns="0" anchor="ctr" anchorCtr="1">
            <a:normAutofit/>
          </a:bodyPr>
          <a:lstStyle>
            <a:lvl1pPr>
              <a:defRPr sz="11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sv-SE"/>
              <a:t>&lt;&lt; </a:t>
            </a:r>
            <a:r>
              <a:rPr lang="sv-SE" err="1"/>
              <a:t>Click</a:t>
            </a:r>
            <a:r>
              <a:rPr lang="sv-SE"/>
              <a:t> to </a:t>
            </a:r>
            <a:r>
              <a:rPr lang="sv-SE" err="1"/>
              <a:t>add</a:t>
            </a:r>
            <a:r>
              <a:rPr lang="sv-SE"/>
              <a:t> dark</a:t>
            </a:r>
            <a:br>
              <a:rPr lang="sv-SE"/>
            </a:br>
            <a:r>
              <a:rPr lang="sv-SE"/>
              <a:t>      </a:t>
            </a:r>
            <a:r>
              <a:rPr lang="sv-SE" err="1"/>
              <a:t>background</a:t>
            </a:r>
            <a:r>
              <a:rPr lang="sv-SE"/>
              <a:t> image</a:t>
            </a:r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FD345CC0-82DA-7048-839A-198E806AE62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0264" y="1497772"/>
            <a:ext cx="9318918" cy="440147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 algn="ctr">
              <a:lnSpc>
                <a:spcPts val="4221"/>
              </a:lnSpc>
              <a:defRPr sz="3200" b="0" spc="0" baseline="0">
                <a:solidFill>
                  <a:schemeClr val="bg1"/>
                </a:solidFill>
                <a:latin typeface="Volvo Novum Medium" panose="020B0603040502060204" pitchFamily="34" charset="0"/>
              </a:defRPr>
            </a:lvl1pPr>
            <a:lvl2pPr algn="ctr">
              <a:defRPr sz="3665">
                <a:latin typeface="Volvo Broad Pro" panose="02000606020000020004" pitchFamily="2" charset="0"/>
              </a:defRPr>
            </a:lvl2pPr>
          </a:lstStyle>
          <a:p>
            <a:pPr lvl="0"/>
            <a:r>
              <a:rPr lang="en-GB" noProof="0"/>
              <a:t>Click to add presentation title</a:t>
            </a: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5D4BA510-F9BC-4C1E-845F-A07361090448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569610" y="5017740"/>
            <a:ext cx="7020780" cy="191905"/>
          </a:xfrm>
        </p:spPr>
        <p:txBody>
          <a:bodyPr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title, Full name, Security Class: Proprietary</a:t>
            </a:r>
            <a:endParaRPr lang="en-GB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69CC2004-52EA-4F9B-AEEE-01EC18F6F1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24846" y="5305772"/>
            <a:ext cx="1310309" cy="191905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8817" indent="0" algn="ctr">
              <a:tabLst/>
              <a:defRPr sz="1000" b="0" i="0">
                <a:solidFill>
                  <a:schemeClr val="bg1"/>
                </a:solidFill>
                <a:latin typeface="Volvo Novum Light" panose="020B0303040502060204" pitchFamily="34" charset="77"/>
              </a:defRPr>
            </a:lvl1pPr>
          </a:lstStyle>
          <a:p>
            <a:r>
              <a:rPr lang="en-US"/>
              <a:t>YYYY.MM.DD</a:t>
            </a:r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781D48D-4B97-464F-BA9E-973C89F6DAD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81679" y="505355"/>
            <a:ext cx="5796643" cy="368236"/>
          </a:xfrm>
        </p:spPr>
        <p:txBody>
          <a:bodyPr>
            <a:noAutofit/>
          </a:bodyPr>
          <a:lstStyle>
            <a:lvl1pPr algn="ctr">
              <a:spcAft>
                <a:spcPts val="0"/>
              </a:spcAft>
              <a:defRPr sz="1100" b="0" i="1">
                <a:solidFill>
                  <a:schemeClr val="tx1">
                    <a:lumMod val="50000"/>
                    <a:lumOff val="50000"/>
                  </a:schemeClr>
                </a:solidFill>
                <a:latin typeface="Volvo Novum Light" panose="020B0303040502060204" pitchFamily="34" charset="77"/>
              </a:defRPr>
            </a:lvl1pPr>
            <a:lvl2pPr algn="ctr">
              <a:defRPr sz="1111" b="0" i="1">
                <a:solidFill>
                  <a:schemeClr val="bg2"/>
                </a:solidFill>
                <a:latin typeface="Volvo Novum Light" panose="020B0303040502060204" pitchFamily="34" charset="77"/>
              </a:defRPr>
            </a:lvl2pPr>
            <a:lvl3pPr algn="ctr">
              <a:defRPr sz="1111" b="0" i="1">
                <a:solidFill>
                  <a:schemeClr val="bg2"/>
                </a:solidFill>
                <a:latin typeface="Volvo Novum Light" panose="020B0303040502060204" pitchFamily="34" charset="77"/>
              </a:defRPr>
            </a:lvl3pPr>
            <a:lvl4pPr algn="ctr">
              <a:defRPr sz="1111" b="0" i="1">
                <a:solidFill>
                  <a:schemeClr val="bg2"/>
                </a:solidFill>
                <a:latin typeface="Volvo Novum Light" panose="020B0303040502060204" pitchFamily="34" charset="77"/>
              </a:defRPr>
            </a:lvl4pPr>
            <a:lvl5pPr algn="ctr">
              <a:defRPr sz="1111" b="0" i="1">
                <a:solidFill>
                  <a:schemeClr val="bg2"/>
                </a:solidFill>
                <a:latin typeface="Volvo Novum Light" panose="020B0303040502060204" pitchFamily="34" charset="77"/>
              </a:defRPr>
            </a:lvl5pPr>
          </a:lstStyle>
          <a:p>
            <a:pPr lvl="0"/>
            <a:r>
              <a:rPr lang="en-GB"/>
              <a:t>Please note: Logo must be visible on every page. </a:t>
            </a:r>
            <a:br>
              <a:rPr lang="en-GB"/>
            </a:br>
            <a:r>
              <a:rPr lang="en-GB"/>
              <a:t>Use only one (1) title page per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117392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162E1714-C2C8-D143-B19B-EC1224A2639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96842" y="1497083"/>
            <a:ext cx="522340" cy="3840564"/>
          </a:xfrm>
        </p:spPr>
        <p:txBody>
          <a:bodyPr wrap="square">
            <a:noAutofit/>
          </a:bodyPr>
          <a:lstStyle>
            <a:lvl1pPr marL="0" indent="0" algn="r">
              <a:lnSpc>
                <a:spcPct val="150000"/>
              </a:lnSpc>
              <a:spcAft>
                <a:spcPts val="0"/>
              </a:spcAft>
              <a:buFontTx/>
              <a:buNone/>
              <a:defRPr sz="1555" b="0" i="0">
                <a:latin typeface="Volvo Novum Light" panose="020B0303040502060204" pitchFamily="34" charset="77"/>
              </a:defRPr>
            </a:lvl1pPr>
            <a:lvl2pPr marL="0" indent="0" algn="r">
              <a:lnSpc>
                <a:spcPct val="150000"/>
              </a:lnSpc>
              <a:spcAft>
                <a:spcPts val="0"/>
              </a:spcAft>
              <a:buFontTx/>
              <a:buNone/>
              <a:defRPr sz="1555" b="0" i="0">
                <a:latin typeface="Volvo Novum Light" panose="020B0303040502060204" pitchFamily="34" charset="77"/>
              </a:defRPr>
            </a:lvl2pPr>
            <a:lvl3pPr marL="0" indent="0" algn="r">
              <a:lnSpc>
                <a:spcPct val="150000"/>
              </a:lnSpc>
              <a:spcAft>
                <a:spcPts val="0"/>
              </a:spcAft>
              <a:buFontTx/>
              <a:buNone/>
              <a:defRPr sz="1555" b="0" i="0">
                <a:latin typeface="Volvo Novum Light" panose="020B0303040502060204" pitchFamily="34" charset="77"/>
              </a:defRPr>
            </a:lvl3pPr>
            <a:lvl4pPr marL="0" indent="0" algn="r">
              <a:lnSpc>
                <a:spcPct val="150000"/>
              </a:lnSpc>
              <a:spcAft>
                <a:spcPts val="0"/>
              </a:spcAft>
              <a:buFontTx/>
              <a:buNone/>
              <a:defRPr sz="1555" b="0" i="0">
                <a:latin typeface="Volvo Novum Light" panose="020B0303040502060204" pitchFamily="34" charset="77"/>
              </a:defRPr>
            </a:lvl4pPr>
            <a:lvl5pPr marL="0" indent="0" algn="r">
              <a:lnSpc>
                <a:spcPct val="150000"/>
              </a:lnSpc>
              <a:spcAft>
                <a:spcPts val="0"/>
              </a:spcAft>
              <a:buFontTx/>
              <a:buNone/>
              <a:defRPr sz="1555" b="0" i="0">
                <a:latin typeface="Volvo Novum Light" panose="020B0303040502060204" pitchFamily="34" charset="77"/>
              </a:defRPr>
            </a:lvl5pPr>
            <a:lvl6pPr marL="0" indent="0" algn="r">
              <a:lnSpc>
                <a:spcPct val="150000"/>
              </a:lnSpc>
              <a:spcAft>
                <a:spcPts val="0"/>
              </a:spcAft>
              <a:buFontTx/>
              <a:buNone/>
              <a:tabLst/>
              <a:defRPr sz="1555" b="0" i="0">
                <a:latin typeface="Volvo Novum Light" panose="020B0303040502060204" pitchFamily="34" charset="77"/>
              </a:defRPr>
            </a:lvl6pPr>
            <a:lvl7pPr marL="0" indent="0" algn="r">
              <a:lnSpc>
                <a:spcPct val="150000"/>
              </a:lnSpc>
              <a:spcAft>
                <a:spcPts val="0"/>
              </a:spcAft>
              <a:buFontTx/>
              <a:buNone/>
              <a:tabLst/>
              <a:defRPr sz="1555" b="0" i="0">
                <a:latin typeface="Volvo Novum Light" panose="020B0303040502060204" pitchFamily="34" charset="77"/>
              </a:defRPr>
            </a:lvl7pPr>
            <a:lvl8pPr marL="0" indent="0" algn="r">
              <a:lnSpc>
                <a:spcPct val="150000"/>
              </a:lnSpc>
              <a:spcAft>
                <a:spcPts val="0"/>
              </a:spcAft>
              <a:buFontTx/>
              <a:buNone/>
              <a:tabLst/>
              <a:defRPr sz="1555" b="0" i="0">
                <a:latin typeface="Volvo Novum Light" panose="020B0303040502060204" pitchFamily="34" charset="77"/>
              </a:defRPr>
            </a:lvl8pPr>
            <a:lvl9pPr marL="0" indent="0" algn="r">
              <a:lnSpc>
                <a:spcPct val="150000"/>
              </a:lnSpc>
              <a:spcAft>
                <a:spcPts val="0"/>
              </a:spcAft>
              <a:buFontTx/>
              <a:buNone/>
              <a:tabLst/>
              <a:defRPr sz="1400" b="0" i="0">
                <a:latin typeface="Volvo Novum Light" panose="020B0303040502060204" pitchFamily="34" charset="77"/>
              </a:defRPr>
            </a:lvl9pPr>
          </a:lstStyle>
          <a:p>
            <a:pPr lvl="8"/>
            <a:r>
              <a:rPr lang="en-GB" noProof="0"/>
              <a:t>01</a:t>
            </a:r>
          </a:p>
          <a:p>
            <a:pPr lvl="8"/>
            <a:r>
              <a:rPr lang="en-GB" noProof="0"/>
              <a:t>04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92F19429-57EE-C840-A4AA-A3ADD15C9F0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00264" y="1497082"/>
            <a:ext cx="8518389" cy="3840564"/>
          </a:xfrm>
        </p:spPr>
        <p:txBody>
          <a:bodyPr anchor="t" anchorCtr="0">
            <a:normAutofit/>
          </a:bodyPr>
          <a:lstStyle>
            <a:lvl1pPr marL="253906" indent="-253906" algn="l">
              <a:lnSpc>
                <a:spcPct val="150000"/>
              </a:lnSpc>
              <a:spcAft>
                <a:spcPts val="0"/>
              </a:spcAft>
              <a:buSzPct val="100000"/>
              <a:buFont typeface="+mj-lt"/>
              <a:buAutoNum type="arabicPeriod"/>
              <a:tabLst/>
              <a:defRPr sz="1400"/>
            </a:lvl1pPr>
            <a:lvl2pPr marL="268012" indent="137532" algn="l">
              <a:lnSpc>
                <a:spcPct val="150000"/>
              </a:lnSpc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tabLst/>
              <a:defRPr sz="1100"/>
            </a:lvl2pPr>
            <a:lvl3pPr marL="409071" indent="134006" algn="l">
              <a:lnSpc>
                <a:spcPct val="150000"/>
              </a:lnSpc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tabLst/>
              <a:defRPr sz="1000"/>
            </a:lvl3pPr>
            <a:lvl4pPr marL="543077" indent="137532" algn="l">
              <a:lnSpc>
                <a:spcPct val="150000"/>
              </a:lnSpc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tabLst/>
              <a:defRPr sz="900"/>
            </a:lvl4pPr>
            <a:lvl5pPr marL="692952" indent="121664" algn="l">
              <a:lnSpc>
                <a:spcPct val="150000"/>
              </a:lnSpc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tabLst/>
              <a:defRPr sz="800"/>
            </a:lvl5pPr>
            <a:lvl6pPr marL="825195" indent="116374" algn="l">
              <a:lnSpc>
                <a:spcPct val="150000"/>
              </a:lnSpc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tabLst/>
              <a:defRPr sz="889"/>
            </a:lvl6pPr>
            <a:lvl7pPr marL="823695" indent="115957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/>
              <a:defRPr sz="889" b="0" i="0">
                <a:latin typeface="Volvo Novum Light" panose="020B0303040502060204" pitchFamily="34" charset="77"/>
              </a:defRPr>
            </a:lvl7pPr>
            <a:lvl8pPr marL="823695" indent="115957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/>
              <a:defRPr sz="889" b="0" i="0">
                <a:latin typeface="Volvo Novum Light" panose="020B0303040502060204" pitchFamily="34" charset="77"/>
              </a:defRPr>
            </a:lvl8pPr>
            <a:lvl9pPr marL="823695" indent="115957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/>
              <a:defRPr sz="889" b="0" i="0">
                <a:latin typeface="Volvo Novum Light" panose="020B0303040502060204" pitchFamily="34" charset="77"/>
              </a:defRPr>
            </a:lvl9pPr>
          </a:lstStyle>
          <a:p>
            <a:pPr lvl="0"/>
            <a:r>
              <a:rPr lang="en-GB" noProof="0"/>
              <a:t>Click to add section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52DC140-AAC2-3D41-8F66-66CFCDF0D6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266" y="897887"/>
            <a:ext cx="9318916" cy="359378"/>
          </a:xfrm>
          <a:prstGeom prst="rect">
            <a:avLst/>
          </a:prstGeom>
        </p:spPr>
        <p:txBody>
          <a:bodyPr anchor="b" anchorCtr="0"/>
          <a:lstStyle>
            <a:lvl1pPr algn="l">
              <a:defRPr sz="2400"/>
            </a:lvl1pPr>
          </a:lstStyle>
          <a:p>
            <a:r>
              <a:rPr lang="en-GB" noProof="0"/>
              <a:t>Click to add agenda or table of content heading</a:t>
            </a:r>
          </a:p>
        </p:txBody>
      </p:sp>
      <p:sp>
        <p:nvSpPr>
          <p:cNvPr id="14" name="Date Placeholder 2">
            <a:extLst>
              <a:ext uri="{FF2B5EF4-FFF2-40B4-BE49-F238E27FC236}">
                <a16:creationId xmlns:a16="http://schemas.microsoft.com/office/drawing/2014/main" id="{89A8F0BB-8A1C-4465-A249-56CAB66501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0266" y="5463945"/>
            <a:ext cx="520165" cy="113514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8817" indent="0" algn="l">
              <a:tabLst/>
              <a:defRPr sz="600" b="0" i="0">
                <a:solidFill>
                  <a:schemeClr val="bg1">
                    <a:lumMod val="50000"/>
                  </a:schemeClr>
                </a:solidFill>
                <a:latin typeface="Volvo Novum Light" panose="020B0303040502060204" pitchFamily="34" charset="77"/>
              </a:defRPr>
            </a:lvl1pPr>
          </a:lstStyle>
          <a:p>
            <a:r>
              <a:rPr lang="en-US"/>
              <a:t>YYYY.MM.DD</a:t>
            </a:r>
            <a:endParaRPr lang="en-GB"/>
          </a:p>
        </p:txBody>
      </p:sp>
      <p:sp>
        <p:nvSpPr>
          <p:cNvPr id="15" name="Footer Placeholder 8">
            <a:extLst>
              <a:ext uri="{FF2B5EF4-FFF2-40B4-BE49-F238E27FC236}">
                <a16:creationId xmlns:a16="http://schemas.microsoft.com/office/drawing/2014/main" id="{81D8C539-5C4D-4517-A0F1-194784EFD0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0916" y="5462010"/>
            <a:ext cx="3718627" cy="115449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00" b="0" i="0">
                <a:solidFill>
                  <a:schemeClr val="bg1">
                    <a:lumMod val="50000"/>
                  </a:schemeClr>
                </a:solidFill>
                <a:latin typeface="Volvo Novum Light" panose="020B0303040502060204" pitchFamily="34" charset="77"/>
              </a:defRPr>
            </a:lvl1pPr>
          </a:lstStyle>
          <a:p>
            <a:r>
              <a:rPr lang="en-US"/>
              <a:t>Presentation title, Full name, Security Class: Proprietary</a:t>
            </a:r>
            <a:endParaRPr lang="en-GB"/>
          </a:p>
        </p:txBody>
      </p:sp>
      <p:sp>
        <p:nvSpPr>
          <p:cNvPr id="18" name="Slide Number Placeholder 9">
            <a:extLst>
              <a:ext uri="{FF2B5EF4-FFF2-40B4-BE49-F238E27FC236}">
                <a16:creationId xmlns:a16="http://schemas.microsoft.com/office/drawing/2014/main" id="{06DAC46F-887F-4A90-A953-FF8625C1D6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8391" y="5463945"/>
            <a:ext cx="401006" cy="113514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600" b="0" i="0">
                <a:solidFill>
                  <a:schemeClr val="bg1">
                    <a:lumMod val="50000"/>
                  </a:schemeClr>
                </a:solidFill>
                <a:latin typeface="Volvo Novum Light" panose="020B0303040502060204" pitchFamily="34" charset="77"/>
              </a:defRPr>
            </a:lvl1pPr>
          </a:lstStyle>
          <a:p>
            <a:fld id="{EECA8F73-ACC7-A64F-8F77-C8CBCE9A3AB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16A233C-6DFF-DB47-85FC-4F9EC428A4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8175" y="257264"/>
            <a:ext cx="1004400" cy="77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917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E952C3B-5206-E148-92F9-5E5B1D72EC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266" y="897887"/>
            <a:ext cx="9318916" cy="359378"/>
          </a:xfrm>
          <a:prstGeom prst="rect">
            <a:avLst/>
          </a:prstGeom>
        </p:spPr>
        <p:txBody>
          <a:bodyPr anchor="b" anchorCtr="0"/>
          <a:lstStyle>
            <a:lvl1pPr algn="l">
              <a:defRPr sz="2400"/>
            </a:lvl1pPr>
          </a:lstStyle>
          <a:p>
            <a:r>
              <a:rPr lang="en-GB" noProof="0"/>
              <a:t>Click to add heading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9CDC3E0F-7862-2B4B-826D-899D1A64899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1104" y="1497082"/>
            <a:ext cx="4518438" cy="38405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900"/>
            </a:lvl5pPr>
            <a:lvl6pPr>
              <a:defRPr sz="800"/>
            </a:lvl6pPr>
            <a:lvl7pPr>
              <a:defRPr sz="889"/>
            </a:lvl7pPr>
            <a:lvl8pPr>
              <a:defRPr sz="889"/>
            </a:lvl8pPr>
            <a:lvl9pPr>
              <a:defRPr sz="889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First bullets</a:t>
            </a:r>
          </a:p>
          <a:p>
            <a:pPr lvl="2"/>
            <a:r>
              <a:rPr lang="en-GB" noProof="0"/>
              <a:t>Second bullets</a:t>
            </a:r>
          </a:p>
          <a:p>
            <a:pPr lvl="3"/>
            <a:r>
              <a:rPr lang="en-GB" noProof="0"/>
              <a:t>Third bullets</a:t>
            </a:r>
          </a:p>
          <a:p>
            <a:pPr lvl="4"/>
            <a:r>
              <a:rPr lang="en-GB" noProof="0"/>
              <a:t>Fourth bullets</a:t>
            </a:r>
          </a:p>
          <a:p>
            <a:pPr lvl="5"/>
            <a:r>
              <a:rPr lang="en-GB" noProof="0"/>
              <a:t>Fifth bullets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789464-41F1-934D-8ABD-3A7B7811D112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5200743" y="1497079"/>
            <a:ext cx="4518438" cy="3840565"/>
          </a:xfrm>
          <a:solidFill>
            <a:schemeClr val="bg1">
              <a:lumMod val="85000"/>
            </a:schemeClr>
          </a:solidFill>
        </p:spPr>
        <p:txBody>
          <a:bodyPr tIns="1044000" anchor="ctr" anchorCtr="1">
            <a:normAutofit/>
          </a:bodyPr>
          <a:lstStyle>
            <a:lvl1pPr>
              <a:defRPr sz="1000" i="1"/>
            </a:lvl1pPr>
            <a:lvl2pPr>
              <a:defRPr sz="1555"/>
            </a:lvl2pPr>
            <a:lvl3pPr>
              <a:defRPr sz="1333"/>
            </a:lvl3pPr>
            <a:lvl4pPr>
              <a:defRPr sz="1222"/>
            </a:lvl4pPr>
            <a:lvl5pPr>
              <a:defRPr sz="1111"/>
            </a:lvl5pPr>
            <a:lvl6pPr>
              <a:defRPr sz="1000"/>
            </a:lvl6pPr>
            <a:lvl7pPr>
              <a:defRPr sz="889"/>
            </a:lvl7pPr>
            <a:lvl8pPr>
              <a:defRPr sz="889"/>
            </a:lvl8pPr>
            <a:lvl9pPr>
              <a:defRPr sz="889"/>
            </a:lvl9pPr>
          </a:lstStyle>
          <a:p>
            <a:pPr lvl="0"/>
            <a:r>
              <a:rPr lang="en-GB" noProof="0"/>
              <a:t>Click to add image, graph or other media</a:t>
            </a:r>
          </a:p>
        </p:txBody>
      </p:sp>
      <p:sp>
        <p:nvSpPr>
          <p:cNvPr id="15" name="Date Placeholder 2">
            <a:extLst>
              <a:ext uri="{FF2B5EF4-FFF2-40B4-BE49-F238E27FC236}">
                <a16:creationId xmlns:a16="http://schemas.microsoft.com/office/drawing/2014/main" id="{8C1C0756-99BC-454C-8ECE-5EF7112E5C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0266" y="5463945"/>
            <a:ext cx="520165" cy="113514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8817" indent="0" algn="l">
              <a:tabLst/>
              <a:defRPr sz="600" b="0" i="0">
                <a:solidFill>
                  <a:schemeClr val="bg1">
                    <a:lumMod val="50000"/>
                  </a:schemeClr>
                </a:solidFill>
                <a:latin typeface="Volvo Novum Light" panose="020B0303040502060204" pitchFamily="34" charset="77"/>
              </a:defRPr>
            </a:lvl1pPr>
          </a:lstStyle>
          <a:p>
            <a:r>
              <a:rPr lang="en-US"/>
              <a:t>YYYY.MM.DD</a:t>
            </a:r>
            <a:endParaRPr lang="en-GB"/>
          </a:p>
        </p:txBody>
      </p:sp>
      <p:sp>
        <p:nvSpPr>
          <p:cNvPr id="16" name="Footer Placeholder 8">
            <a:extLst>
              <a:ext uri="{FF2B5EF4-FFF2-40B4-BE49-F238E27FC236}">
                <a16:creationId xmlns:a16="http://schemas.microsoft.com/office/drawing/2014/main" id="{EFE7565D-E88C-4DA2-A597-30B9638173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0916" y="5462010"/>
            <a:ext cx="3718627" cy="115449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00" b="0" i="0">
                <a:solidFill>
                  <a:schemeClr val="bg1">
                    <a:lumMod val="50000"/>
                  </a:schemeClr>
                </a:solidFill>
                <a:latin typeface="Volvo Novum Light" panose="020B0303040502060204" pitchFamily="34" charset="77"/>
              </a:defRPr>
            </a:lvl1pPr>
          </a:lstStyle>
          <a:p>
            <a:r>
              <a:rPr lang="en-US"/>
              <a:t>Presentation title, Full name, Security Class: Proprietary</a:t>
            </a:r>
            <a:endParaRPr lang="en-GB"/>
          </a:p>
        </p:txBody>
      </p:sp>
      <p:sp>
        <p:nvSpPr>
          <p:cNvPr id="18" name="Slide Number Placeholder 9">
            <a:extLst>
              <a:ext uri="{FF2B5EF4-FFF2-40B4-BE49-F238E27FC236}">
                <a16:creationId xmlns:a16="http://schemas.microsoft.com/office/drawing/2014/main" id="{3A094260-F17A-4C78-8064-55E63058F9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8391" y="5463945"/>
            <a:ext cx="401006" cy="113514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600" b="0" i="0">
                <a:solidFill>
                  <a:schemeClr val="bg1">
                    <a:lumMod val="50000"/>
                  </a:schemeClr>
                </a:solidFill>
                <a:latin typeface="Volvo Novum Light" panose="020B0303040502060204" pitchFamily="34" charset="77"/>
              </a:defRPr>
            </a:lvl1pPr>
          </a:lstStyle>
          <a:p>
            <a:fld id="{EECA8F73-ACC7-A64F-8F77-C8CBCE9A3AB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F6E20AEF-244B-7748-BB33-3B8EB3A603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8175" y="257264"/>
            <a:ext cx="1004400" cy="77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746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E952C3B-5206-E148-92F9-5E5B1D72EC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266" y="897887"/>
            <a:ext cx="9318916" cy="359378"/>
          </a:xfrm>
          <a:prstGeom prst="rect">
            <a:avLst/>
          </a:prstGeom>
        </p:spPr>
        <p:txBody>
          <a:bodyPr anchor="b" anchorCtr="0"/>
          <a:lstStyle>
            <a:lvl1pPr algn="l">
              <a:defRPr sz="2400"/>
            </a:lvl1pPr>
          </a:lstStyle>
          <a:p>
            <a:r>
              <a:rPr lang="en-GB" noProof="0"/>
              <a:t>Click to add heading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9CDC3E0F-7862-2B4B-826D-899D1A64899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1104" y="1497082"/>
            <a:ext cx="4518438" cy="38405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900"/>
            </a:lvl5pPr>
            <a:lvl6pPr>
              <a:defRPr sz="800"/>
            </a:lvl6pPr>
            <a:lvl7pPr>
              <a:defRPr sz="889"/>
            </a:lvl7pPr>
            <a:lvl8pPr>
              <a:defRPr sz="889"/>
            </a:lvl8pPr>
            <a:lvl9pPr>
              <a:defRPr sz="889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First bullets</a:t>
            </a:r>
          </a:p>
          <a:p>
            <a:pPr lvl="2"/>
            <a:r>
              <a:rPr lang="en-GB" noProof="0"/>
              <a:t>Second bullets</a:t>
            </a:r>
          </a:p>
          <a:p>
            <a:pPr lvl="3"/>
            <a:r>
              <a:rPr lang="en-GB" noProof="0"/>
              <a:t>Third bullets</a:t>
            </a:r>
          </a:p>
          <a:p>
            <a:pPr lvl="4"/>
            <a:r>
              <a:rPr lang="en-GB" noProof="0"/>
              <a:t>Fourth bullets</a:t>
            </a:r>
          </a:p>
          <a:p>
            <a:pPr lvl="5"/>
            <a:r>
              <a:rPr lang="en-GB" noProof="0"/>
              <a:t>Fifth bullets</a:t>
            </a:r>
          </a:p>
        </p:txBody>
      </p:sp>
      <p:sp>
        <p:nvSpPr>
          <p:cNvPr id="15" name="Date Placeholder 2">
            <a:extLst>
              <a:ext uri="{FF2B5EF4-FFF2-40B4-BE49-F238E27FC236}">
                <a16:creationId xmlns:a16="http://schemas.microsoft.com/office/drawing/2014/main" id="{8C1C0756-99BC-454C-8ECE-5EF7112E5C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0266" y="5463945"/>
            <a:ext cx="520165" cy="113514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8817" indent="0" algn="l">
              <a:tabLst/>
              <a:defRPr sz="600" b="0" i="0">
                <a:solidFill>
                  <a:schemeClr val="bg1">
                    <a:lumMod val="50000"/>
                  </a:schemeClr>
                </a:solidFill>
                <a:latin typeface="Volvo Novum Light" panose="020B0303040502060204" pitchFamily="34" charset="77"/>
              </a:defRPr>
            </a:lvl1pPr>
          </a:lstStyle>
          <a:p>
            <a:r>
              <a:rPr lang="en-US"/>
              <a:t>YYYY.MM.DD</a:t>
            </a:r>
            <a:endParaRPr lang="en-GB"/>
          </a:p>
        </p:txBody>
      </p:sp>
      <p:sp>
        <p:nvSpPr>
          <p:cNvPr id="16" name="Footer Placeholder 8">
            <a:extLst>
              <a:ext uri="{FF2B5EF4-FFF2-40B4-BE49-F238E27FC236}">
                <a16:creationId xmlns:a16="http://schemas.microsoft.com/office/drawing/2014/main" id="{EFE7565D-E88C-4DA2-A597-30B9638173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0916" y="5462010"/>
            <a:ext cx="3718627" cy="115449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00" b="0" i="0">
                <a:solidFill>
                  <a:schemeClr val="bg1">
                    <a:lumMod val="50000"/>
                  </a:schemeClr>
                </a:solidFill>
                <a:latin typeface="Volvo Novum Light" panose="020B0303040502060204" pitchFamily="34" charset="77"/>
              </a:defRPr>
            </a:lvl1pPr>
          </a:lstStyle>
          <a:p>
            <a:r>
              <a:rPr lang="en-US"/>
              <a:t>Presentation title, Full name, Security Class: Proprietary</a:t>
            </a:r>
            <a:endParaRPr lang="en-GB"/>
          </a:p>
        </p:txBody>
      </p:sp>
      <p:sp>
        <p:nvSpPr>
          <p:cNvPr id="18" name="Slide Number Placeholder 9">
            <a:extLst>
              <a:ext uri="{FF2B5EF4-FFF2-40B4-BE49-F238E27FC236}">
                <a16:creationId xmlns:a16="http://schemas.microsoft.com/office/drawing/2014/main" id="{3A094260-F17A-4C78-8064-55E63058F9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8391" y="5463945"/>
            <a:ext cx="401006" cy="113514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600" b="0" i="0">
                <a:solidFill>
                  <a:schemeClr val="bg1">
                    <a:lumMod val="50000"/>
                  </a:schemeClr>
                </a:solidFill>
                <a:latin typeface="Volvo Novum Light" panose="020B0303040502060204" pitchFamily="34" charset="77"/>
              </a:defRPr>
            </a:lvl1pPr>
          </a:lstStyle>
          <a:p>
            <a:fld id="{EECA8F73-ACC7-A64F-8F77-C8CBCE9A3AB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44C6D32B-D22E-42A6-B6D5-24AE3CB3FD6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01825" y="1497082"/>
            <a:ext cx="4518438" cy="38405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900"/>
            </a:lvl5pPr>
            <a:lvl6pPr>
              <a:defRPr sz="800"/>
            </a:lvl6pPr>
            <a:lvl7pPr>
              <a:defRPr sz="889"/>
            </a:lvl7pPr>
            <a:lvl8pPr>
              <a:defRPr sz="889"/>
            </a:lvl8pPr>
            <a:lvl9pPr>
              <a:defRPr sz="889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First bullets</a:t>
            </a:r>
          </a:p>
          <a:p>
            <a:pPr lvl="2"/>
            <a:r>
              <a:rPr lang="en-GB" noProof="0"/>
              <a:t>Second bullets</a:t>
            </a:r>
          </a:p>
          <a:p>
            <a:pPr lvl="3"/>
            <a:r>
              <a:rPr lang="en-GB" noProof="0"/>
              <a:t>Third bullets</a:t>
            </a:r>
          </a:p>
          <a:p>
            <a:pPr lvl="4"/>
            <a:r>
              <a:rPr lang="en-GB" noProof="0"/>
              <a:t>Fourth bullets</a:t>
            </a:r>
          </a:p>
          <a:p>
            <a:pPr lvl="5"/>
            <a:r>
              <a:rPr lang="en-GB" noProof="0"/>
              <a:t>Fifth bullets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F6B0B9CA-BA31-1343-9F62-AC9A30201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8175" y="257264"/>
            <a:ext cx="1004400" cy="77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269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C12F9AE-0CC7-A447-8973-8360DE60EFD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001321" y="2184100"/>
            <a:ext cx="6118570" cy="1113357"/>
          </a:xfrm>
        </p:spPr>
        <p:txBody>
          <a:bodyPr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tabLst/>
              <a:defRPr sz="1400" b="0" i="0">
                <a:latin typeface="Volvo Novum Light" panose="020B0303040502060204" pitchFamily="34" charset="77"/>
              </a:defRPr>
            </a:lvl1pPr>
            <a:lvl2pPr marL="0" indent="0" algn="ctr">
              <a:spcAft>
                <a:spcPts val="0"/>
              </a:spcAft>
              <a:buFontTx/>
              <a:buNone/>
              <a:tabLst/>
              <a:defRPr sz="1555" b="0" i="0">
                <a:latin typeface="Volvo Novum Light" panose="020B0303040502060204" pitchFamily="34" charset="77"/>
              </a:defRPr>
            </a:lvl2pPr>
            <a:lvl3pPr marL="0" indent="0" algn="ctr">
              <a:spcAft>
                <a:spcPts val="0"/>
              </a:spcAft>
              <a:buFontTx/>
              <a:buNone/>
              <a:tabLst/>
              <a:defRPr sz="1555" b="0" i="0">
                <a:latin typeface="Volvo Novum Light" panose="020B0303040502060204" pitchFamily="34" charset="77"/>
              </a:defRPr>
            </a:lvl3pPr>
            <a:lvl4pPr marL="0" indent="0" algn="ctr">
              <a:spcAft>
                <a:spcPts val="0"/>
              </a:spcAft>
              <a:buFontTx/>
              <a:buNone/>
              <a:tabLst/>
              <a:defRPr sz="1555" b="0" i="0">
                <a:latin typeface="Volvo Novum Light" panose="020B0303040502060204" pitchFamily="34" charset="77"/>
              </a:defRPr>
            </a:lvl4pPr>
            <a:lvl5pPr marL="0" indent="0" algn="ctr">
              <a:spcAft>
                <a:spcPts val="0"/>
              </a:spcAft>
              <a:buFontTx/>
              <a:buNone/>
              <a:tabLst/>
              <a:defRPr sz="1555" b="0" i="0">
                <a:latin typeface="Volvo Novum Light" panose="020B0303040502060204" pitchFamily="34" charset="77"/>
              </a:defRPr>
            </a:lvl5pPr>
            <a:lvl6pPr marL="0" indent="0" algn="ctr">
              <a:spcAft>
                <a:spcPts val="0"/>
              </a:spcAft>
              <a:buFontTx/>
              <a:buNone/>
              <a:tabLst/>
              <a:defRPr sz="1555" b="0" i="0">
                <a:latin typeface="Volvo Novum Light" panose="020B0303040502060204" pitchFamily="34" charset="77"/>
              </a:defRPr>
            </a:lvl6pPr>
            <a:lvl7pPr marL="0" indent="0" algn="ctr">
              <a:spcAft>
                <a:spcPts val="0"/>
              </a:spcAft>
              <a:buFontTx/>
              <a:buNone/>
              <a:tabLst/>
              <a:defRPr sz="1555" b="0" i="0">
                <a:latin typeface="Volvo Novum Light" panose="020B0303040502060204" pitchFamily="34" charset="77"/>
              </a:defRPr>
            </a:lvl7pPr>
            <a:lvl8pPr marL="0" indent="0" algn="ctr">
              <a:spcAft>
                <a:spcPts val="0"/>
              </a:spcAft>
              <a:buFontTx/>
              <a:buNone/>
              <a:tabLst/>
              <a:defRPr sz="1555" b="0" i="0">
                <a:latin typeface="Volvo Novum Light" panose="020B0303040502060204" pitchFamily="34" charset="77"/>
              </a:defRPr>
            </a:lvl8pPr>
            <a:lvl9pPr marL="0" indent="0" algn="ctr">
              <a:spcAft>
                <a:spcPts val="0"/>
              </a:spcAft>
              <a:buFontTx/>
              <a:buNone/>
              <a:tabLst/>
              <a:defRPr sz="1555" b="0" i="0">
                <a:latin typeface="Volvo Novum Light" panose="020B0303040502060204" pitchFamily="34" charset="77"/>
              </a:defRPr>
            </a:lvl9pPr>
          </a:lstStyle>
          <a:p>
            <a:pPr lvl="0"/>
            <a:r>
              <a:rPr lang="en-GB" noProof="0"/>
              <a:t>Click to add text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09D31AC-E631-1247-8AFD-8EC103E618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264" y="1497080"/>
            <a:ext cx="9318918" cy="443814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ctr">
              <a:defRPr sz="2400"/>
            </a:lvl1pPr>
            <a:lvl2pPr>
              <a:defRPr sz="2666" b="0" i="0">
                <a:latin typeface="Volvo Novum" panose="020B0503040502060204" pitchFamily="34" charset="77"/>
              </a:defRPr>
            </a:lvl2pPr>
          </a:lstStyle>
          <a:p>
            <a:pPr lvl="0"/>
            <a:r>
              <a:rPr lang="en-GB" noProof="0"/>
              <a:t>Click to add heading</a:t>
            </a:r>
          </a:p>
        </p:txBody>
      </p:sp>
      <p:sp>
        <p:nvSpPr>
          <p:cNvPr id="12" name="Date Placeholder 2">
            <a:extLst>
              <a:ext uri="{FF2B5EF4-FFF2-40B4-BE49-F238E27FC236}">
                <a16:creationId xmlns:a16="http://schemas.microsoft.com/office/drawing/2014/main" id="{E8DD128A-BB24-4D24-AFFE-BD05B3D86D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0266" y="5463945"/>
            <a:ext cx="520165" cy="113514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8817" indent="0" algn="l">
              <a:tabLst/>
              <a:defRPr sz="600" b="0" i="0">
                <a:solidFill>
                  <a:schemeClr val="bg1">
                    <a:lumMod val="50000"/>
                  </a:schemeClr>
                </a:solidFill>
                <a:latin typeface="Volvo Novum Light" panose="020B0303040502060204" pitchFamily="34" charset="77"/>
              </a:defRPr>
            </a:lvl1pPr>
          </a:lstStyle>
          <a:p>
            <a:r>
              <a:rPr lang="en-US"/>
              <a:t>YYYY.MM.DD</a:t>
            </a:r>
            <a:endParaRPr lang="en-GB"/>
          </a:p>
        </p:txBody>
      </p:sp>
      <p:sp>
        <p:nvSpPr>
          <p:cNvPr id="13" name="Footer Placeholder 8">
            <a:extLst>
              <a:ext uri="{FF2B5EF4-FFF2-40B4-BE49-F238E27FC236}">
                <a16:creationId xmlns:a16="http://schemas.microsoft.com/office/drawing/2014/main" id="{C7305819-9A50-4471-8739-35823219A4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0916" y="5462010"/>
            <a:ext cx="3718627" cy="115449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00" b="0" i="0">
                <a:solidFill>
                  <a:schemeClr val="bg1">
                    <a:lumMod val="50000"/>
                  </a:schemeClr>
                </a:solidFill>
                <a:latin typeface="Volvo Novum Light" panose="020B0303040502060204" pitchFamily="34" charset="77"/>
              </a:defRPr>
            </a:lvl1pPr>
          </a:lstStyle>
          <a:p>
            <a:r>
              <a:rPr lang="en-US"/>
              <a:t>Presentation title, Full name, Security Class: Proprietary</a:t>
            </a:r>
            <a:endParaRPr lang="en-GB"/>
          </a:p>
        </p:txBody>
      </p:sp>
      <p:sp>
        <p:nvSpPr>
          <p:cNvPr id="16" name="Slide Number Placeholder 9">
            <a:extLst>
              <a:ext uri="{FF2B5EF4-FFF2-40B4-BE49-F238E27FC236}">
                <a16:creationId xmlns:a16="http://schemas.microsoft.com/office/drawing/2014/main" id="{A2AEF769-067F-4092-960C-DF7FE2906F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8391" y="5463945"/>
            <a:ext cx="401006" cy="113514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600" b="0" i="0">
                <a:solidFill>
                  <a:schemeClr val="bg1">
                    <a:lumMod val="50000"/>
                  </a:schemeClr>
                </a:solidFill>
                <a:latin typeface="Volvo Novum Light" panose="020B0303040502060204" pitchFamily="34" charset="77"/>
              </a:defRPr>
            </a:lvl1pPr>
          </a:lstStyle>
          <a:p>
            <a:fld id="{EECA8F73-ACC7-A64F-8F77-C8CBCE9A3AB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90E35F12-3608-5A46-BB79-1F5F995A6E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8175" y="257264"/>
            <a:ext cx="1004400" cy="77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947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D09D31AC-E631-1247-8AFD-8EC103E618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264" y="2161658"/>
            <a:ext cx="9318918" cy="69584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sz="6000">
                <a:latin typeface="Volvo Broad Pro" panose="02000606020000020004" pitchFamily="2" charset="0"/>
              </a:defRPr>
            </a:lvl1pPr>
            <a:lvl2pPr>
              <a:defRPr sz="2666" b="0" i="0">
                <a:latin typeface="Volvo Novum" panose="020B0503040502060204" pitchFamily="34" charset="77"/>
              </a:defRPr>
            </a:lvl2pPr>
          </a:lstStyle>
          <a:p>
            <a:pPr lvl="0"/>
            <a:r>
              <a:rPr lang="en-GB" noProof="0"/>
              <a:t>Click to add Statement</a:t>
            </a:r>
          </a:p>
        </p:txBody>
      </p:sp>
      <p:sp>
        <p:nvSpPr>
          <p:cNvPr id="12" name="Date Placeholder 2">
            <a:extLst>
              <a:ext uri="{FF2B5EF4-FFF2-40B4-BE49-F238E27FC236}">
                <a16:creationId xmlns:a16="http://schemas.microsoft.com/office/drawing/2014/main" id="{E8DD128A-BB24-4D24-AFFE-BD05B3D86D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0266" y="5463945"/>
            <a:ext cx="520165" cy="113514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8817" indent="0" algn="l">
              <a:tabLst/>
              <a:defRPr sz="600" b="0" i="0">
                <a:solidFill>
                  <a:schemeClr val="bg1">
                    <a:lumMod val="50000"/>
                  </a:schemeClr>
                </a:solidFill>
                <a:latin typeface="Volvo Novum Light" panose="020B0303040502060204" pitchFamily="34" charset="77"/>
              </a:defRPr>
            </a:lvl1pPr>
          </a:lstStyle>
          <a:p>
            <a:r>
              <a:rPr lang="en-US"/>
              <a:t>YYYY.MM.DD</a:t>
            </a:r>
            <a:endParaRPr lang="en-GB"/>
          </a:p>
        </p:txBody>
      </p:sp>
      <p:sp>
        <p:nvSpPr>
          <p:cNvPr id="13" name="Footer Placeholder 8">
            <a:extLst>
              <a:ext uri="{FF2B5EF4-FFF2-40B4-BE49-F238E27FC236}">
                <a16:creationId xmlns:a16="http://schemas.microsoft.com/office/drawing/2014/main" id="{C7305819-9A50-4471-8739-35823219A4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0916" y="5462010"/>
            <a:ext cx="3718627" cy="115449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00" b="0" i="0">
                <a:solidFill>
                  <a:schemeClr val="bg1">
                    <a:lumMod val="50000"/>
                  </a:schemeClr>
                </a:solidFill>
                <a:latin typeface="Volvo Novum Light" panose="020B0303040502060204" pitchFamily="34" charset="77"/>
              </a:defRPr>
            </a:lvl1pPr>
          </a:lstStyle>
          <a:p>
            <a:r>
              <a:rPr lang="en-US"/>
              <a:t>Presentation title, Full name, Security Class: Proprietary</a:t>
            </a:r>
            <a:endParaRPr lang="en-GB"/>
          </a:p>
        </p:txBody>
      </p:sp>
      <p:sp>
        <p:nvSpPr>
          <p:cNvPr id="16" name="Slide Number Placeholder 9">
            <a:extLst>
              <a:ext uri="{FF2B5EF4-FFF2-40B4-BE49-F238E27FC236}">
                <a16:creationId xmlns:a16="http://schemas.microsoft.com/office/drawing/2014/main" id="{A2AEF769-067F-4092-960C-DF7FE2906F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8391" y="5463945"/>
            <a:ext cx="401006" cy="113514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600" b="0" i="0">
                <a:solidFill>
                  <a:schemeClr val="bg1">
                    <a:lumMod val="50000"/>
                  </a:schemeClr>
                </a:solidFill>
                <a:latin typeface="Volvo Novum Light" panose="020B0303040502060204" pitchFamily="34" charset="77"/>
              </a:defRPr>
            </a:lvl1pPr>
          </a:lstStyle>
          <a:p>
            <a:fld id="{EECA8F73-ACC7-A64F-8F77-C8CBCE9A3AB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0447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046416EF-3DA6-BB49-9452-D8F2D184929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101600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2628000"/>
          <a:lstStyle>
            <a:lvl1pPr marL="0" indent="0" algn="ctr">
              <a:lnSpc>
                <a:spcPct val="300000"/>
              </a:lnSpc>
              <a:spcBef>
                <a:spcPts val="0"/>
              </a:spcBef>
              <a:buNone/>
              <a:defRPr sz="1000" i="1"/>
            </a:lvl1pPr>
          </a:lstStyle>
          <a:p>
            <a:r>
              <a:rPr lang="en-GB" noProof="0"/>
              <a:t>Click to add image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6DC2ED-9A00-3246-A519-6EED76F44001}"/>
              </a:ext>
            </a:extLst>
          </p:cNvPr>
          <p:cNvSpPr txBox="1"/>
          <p:nvPr userDrawn="1"/>
        </p:nvSpPr>
        <p:spPr>
          <a:xfrm>
            <a:off x="2789544" y="1737358"/>
            <a:ext cx="0" cy="0"/>
          </a:xfrm>
          <a:prstGeom prst="rect">
            <a:avLst/>
          </a:prstGeom>
          <a:noFill/>
        </p:spPr>
        <p:txBody>
          <a:bodyPr wrap="none" lIns="0" tIns="0" rIns="0" rtlCol="0">
            <a:normAutofit fontScale="25000" lnSpcReduction="20000"/>
          </a:bodyPr>
          <a:lstStyle/>
          <a:p>
            <a:pPr algn="l">
              <a:lnSpc>
                <a:spcPct val="120000"/>
              </a:lnSpc>
            </a:pPr>
            <a:endParaRPr lang="en-GB" sz="1333">
              <a:latin typeface="Volvo Novum Light" panose="020B0303040502060204" pitchFamily="34" charset="77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B8441F9-9A68-C542-B50D-4A01CCA7E1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8175" y="251325"/>
            <a:ext cx="1004400" cy="77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898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CBED64D-4C42-4F41-81BC-567A17A45D88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401106" y="1497083"/>
            <a:ext cx="9318075" cy="3840564"/>
          </a:xfrm>
          <a:solidFill>
            <a:schemeClr val="bg1">
              <a:lumMod val="85000"/>
            </a:schemeClr>
          </a:solidFill>
        </p:spPr>
        <p:txBody>
          <a:bodyPr tIns="1044000" anchor="ctr" anchorCtr="1">
            <a:normAutofit/>
          </a:bodyPr>
          <a:lstStyle>
            <a:lvl1pPr>
              <a:defRPr sz="1000" i="1"/>
            </a:lvl1pPr>
          </a:lstStyle>
          <a:p>
            <a:pPr lvl="0"/>
            <a:r>
              <a:rPr lang="en-GB" noProof="0"/>
              <a:t>Click to add image, graph or other media</a:t>
            </a:r>
          </a:p>
        </p:txBody>
      </p:sp>
      <p:sp>
        <p:nvSpPr>
          <p:cNvPr id="8" name="Title Placeholder 10">
            <a:extLst>
              <a:ext uri="{FF2B5EF4-FFF2-40B4-BE49-F238E27FC236}">
                <a16:creationId xmlns:a16="http://schemas.microsoft.com/office/drawing/2014/main" id="{17A4644E-DF8A-4B31-986A-447E95D7C2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266" y="897887"/>
            <a:ext cx="9319132" cy="35937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/>
            </a:lvl1pPr>
          </a:lstStyle>
          <a:p>
            <a:pPr algn="l"/>
            <a:r>
              <a:rPr lang="en-GB" noProof="0"/>
              <a:t>Click to add heading</a:t>
            </a:r>
          </a:p>
        </p:txBody>
      </p:sp>
      <p:sp>
        <p:nvSpPr>
          <p:cNvPr id="12" name="Date Placeholder 2">
            <a:extLst>
              <a:ext uri="{FF2B5EF4-FFF2-40B4-BE49-F238E27FC236}">
                <a16:creationId xmlns:a16="http://schemas.microsoft.com/office/drawing/2014/main" id="{033FDB32-D803-458A-BE25-097CD235A1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0266" y="5463945"/>
            <a:ext cx="520165" cy="113514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8817" indent="0" algn="l">
              <a:tabLst/>
              <a:defRPr sz="600" b="0" i="0">
                <a:solidFill>
                  <a:schemeClr val="bg1">
                    <a:lumMod val="50000"/>
                  </a:schemeClr>
                </a:solidFill>
                <a:latin typeface="Volvo Novum Light" panose="020B0303040502060204" pitchFamily="34" charset="77"/>
              </a:defRPr>
            </a:lvl1pPr>
          </a:lstStyle>
          <a:p>
            <a:r>
              <a:rPr lang="en-US"/>
              <a:t>YYYY.MM.DD</a:t>
            </a:r>
            <a:endParaRPr lang="en-GB"/>
          </a:p>
        </p:txBody>
      </p:sp>
      <p:sp>
        <p:nvSpPr>
          <p:cNvPr id="13" name="Footer Placeholder 8">
            <a:extLst>
              <a:ext uri="{FF2B5EF4-FFF2-40B4-BE49-F238E27FC236}">
                <a16:creationId xmlns:a16="http://schemas.microsoft.com/office/drawing/2014/main" id="{800B1141-6DF8-42DD-8814-EFA95990B7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0916" y="5462010"/>
            <a:ext cx="3718627" cy="115449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00" b="0" i="0">
                <a:solidFill>
                  <a:schemeClr val="bg1">
                    <a:lumMod val="50000"/>
                  </a:schemeClr>
                </a:solidFill>
                <a:latin typeface="Volvo Novum Light" panose="020B0303040502060204" pitchFamily="34" charset="77"/>
              </a:defRPr>
            </a:lvl1pPr>
          </a:lstStyle>
          <a:p>
            <a:r>
              <a:rPr lang="en-US"/>
              <a:t>Presentation title, Full name, Security Class: Proprietary</a:t>
            </a:r>
            <a:endParaRPr lang="en-GB"/>
          </a:p>
        </p:txBody>
      </p:sp>
      <p:sp>
        <p:nvSpPr>
          <p:cNvPr id="14" name="Slide Number Placeholder 9">
            <a:extLst>
              <a:ext uri="{FF2B5EF4-FFF2-40B4-BE49-F238E27FC236}">
                <a16:creationId xmlns:a16="http://schemas.microsoft.com/office/drawing/2014/main" id="{1645B6AB-C1E0-47AC-89E2-681C39DA8D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8391" y="5463945"/>
            <a:ext cx="401006" cy="113514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600" b="0" i="0">
                <a:solidFill>
                  <a:schemeClr val="bg1">
                    <a:lumMod val="50000"/>
                  </a:schemeClr>
                </a:solidFill>
                <a:latin typeface="Volvo Novum Light" panose="020B0303040502060204" pitchFamily="34" charset="77"/>
              </a:defRPr>
            </a:lvl1pPr>
          </a:lstStyle>
          <a:p>
            <a:fld id="{EECA8F73-ACC7-A64F-8F77-C8CBCE9A3AB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FCD221AF-8AAA-9F4F-8585-E8950033606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8175" y="257264"/>
            <a:ext cx="1004400" cy="77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982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1885DC9-6B32-4D57-A7C4-86285ACDBB1C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400267" y="1497083"/>
            <a:ext cx="4519277" cy="3840564"/>
          </a:xfrm>
          <a:solidFill>
            <a:schemeClr val="bg1">
              <a:lumMod val="85000"/>
            </a:schemeClr>
          </a:solidFill>
        </p:spPr>
        <p:txBody>
          <a:bodyPr tIns="1044000" anchor="ctr" anchorCtr="1">
            <a:normAutofit/>
          </a:bodyPr>
          <a:lstStyle>
            <a:lvl1pPr>
              <a:defRPr sz="1000" i="1"/>
            </a:lvl1pPr>
          </a:lstStyle>
          <a:p>
            <a:pPr lvl="0"/>
            <a:r>
              <a:rPr lang="en-GB" noProof="0"/>
              <a:t>Click to add image, graph or other media</a:t>
            </a:r>
          </a:p>
        </p:txBody>
      </p:sp>
      <p:sp>
        <p:nvSpPr>
          <p:cNvPr id="12" name="Title Placeholder 10">
            <a:extLst>
              <a:ext uri="{FF2B5EF4-FFF2-40B4-BE49-F238E27FC236}">
                <a16:creationId xmlns:a16="http://schemas.microsoft.com/office/drawing/2014/main" id="{78C2355D-A248-4789-AF51-E9064DBB75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266" y="897887"/>
            <a:ext cx="9319132" cy="35937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/>
            </a:lvl1pPr>
          </a:lstStyle>
          <a:p>
            <a:pPr algn="l"/>
            <a:r>
              <a:rPr lang="en-GB" noProof="0"/>
              <a:t>Click to add heading </a:t>
            </a:r>
          </a:p>
        </p:txBody>
      </p:sp>
      <p:sp>
        <p:nvSpPr>
          <p:cNvPr id="17" name="Date Placeholder 2">
            <a:extLst>
              <a:ext uri="{FF2B5EF4-FFF2-40B4-BE49-F238E27FC236}">
                <a16:creationId xmlns:a16="http://schemas.microsoft.com/office/drawing/2014/main" id="{EBCC21B6-BCFA-477F-BE3C-354DAEB6DC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0266" y="5463945"/>
            <a:ext cx="520165" cy="113514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8817" indent="0" algn="l">
              <a:tabLst/>
              <a:defRPr sz="600" b="0" i="0">
                <a:solidFill>
                  <a:schemeClr val="bg1">
                    <a:lumMod val="50000"/>
                  </a:schemeClr>
                </a:solidFill>
                <a:latin typeface="Volvo Novum Light" panose="020B0303040502060204" pitchFamily="34" charset="77"/>
              </a:defRPr>
            </a:lvl1pPr>
          </a:lstStyle>
          <a:p>
            <a:r>
              <a:rPr lang="en-US"/>
              <a:t>YYYY.MM.DD</a:t>
            </a:r>
            <a:endParaRPr lang="en-GB"/>
          </a:p>
        </p:txBody>
      </p:sp>
      <p:sp>
        <p:nvSpPr>
          <p:cNvPr id="18" name="Footer Placeholder 8">
            <a:extLst>
              <a:ext uri="{FF2B5EF4-FFF2-40B4-BE49-F238E27FC236}">
                <a16:creationId xmlns:a16="http://schemas.microsoft.com/office/drawing/2014/main" id="{34C5C430-CD0E-4A41-9601-B8CB63E400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0916" y="5462010"/>
            <a:ext cx="3718627" cy="115449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00" b="0" i="0">
                <a:solidFill>
                  <a:schemeClr val="bg1">
                    <a:lumMod val="50000"/>
                  </a:schemeClr>
                </a:solidFill>
                <a:latin typeface="Volvo Novum Light" panose="020B0303040502060204" pitchFamily="34" charset="77"/>
              </a:defRPr>
            </a:lvl1pPr>
          </a:lstStyle>
          <a:p>
            <a:r>
              <a:rPr lang="en-US"/>
              <a:t>Presentation title, Full name, Security Class: Proprietary</a:t>
            </a:r>
            <a:endParaRPr lang="en-GB"/>
          </a:p>
        </p:txBody>
      </p:sp>
      <p:sp>
        <p:nvSpPr>
          <p:cNvPr id="19" name="Slide Number Placeholder 9">
            <a:extLst>
              <a:ext uri="{FF2B5EF4-FFF2-40B4-BE49-F238E27FC236}">
                <a16:creationId xmlns:a16="http://schemas.microsoft.com/office/drawing/2014/main" id="{A6FF38EF-AFEB-4459-8B10-B7A41ACE0B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8391" y="5463945"/>
            <a:ext cx="401006" cy="113514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600" b="0" i="0">
                <a:solidFill>
                  <a:schemeClr val="bg1">
                    <a:lumMod val="50000"/>
                  </a:schemeClr>
                </a:solidFill>
                <a:latin typeface="Volvo Novum Light" panose="020B0303040502060204" pitchFamily="34" charset="77"/>
              </a:defRPr>
            </a:lvl1pPr>
          </a:lstStyle>
          <a:p>
            <a:fld id="{EECA8F73-ACC7-A64F-8F77-C8CBCE9A3AB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DD09F532-14A6-4F08-99F2-477F6898A06A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5200120" y="1497083"/>
            <a:ext cx="4519277" cy="3840564"/>
          </a:xfrm>
          <a:solidFill>
            <a:schemeClr val="bg1">
              <a:lumMod val="85000"/>
            </a:schemeClr>
          </a:solidFill>
        </p:spPr>
        <p:txBody>
          <a:bodyPr tIns="1044000" anchor="ctr" anchorCtr="1">
            <a:normAutofit/>
          </a:bodyPr>
          <a:lstStyle>
            <a:lvl1pPr>
              <a:defRPr sz="1000" i="1"/>
            </a:lvl1pPr>
          </a:lstStyle>
          <a:p>
            <a:pPr lvl="0"/>
            <a:r>
              <a:rPr lang="en-GB" noProof="0"/>
              <a:t>Click to add image, graph or other media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C8EB058-EE16-074B-BE4A-B1A78EA866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8175" y="257264"/>
            <a:ext cx="1004400" cy="77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765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1885DC9-6B32-4D57-A7C4-86285ACDBB1C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400266" y="1497083"/>
            <a:ext cx="6118570" cy="3840564"/>
          </a:xfrm>
          <a:solidFill>
            <a:schemeClr val="bg1">
              <a:lumMod val="85000"/>
            </a:schemeClr>
          </a:solidFill>
        </p:spPr>
        <p:txBody>
          <a:bodyPr tIns="1044000" anchor="ctr" anchorCtr="1">
            <a:normAutofit/>
          </a:bodyPr>
          <a:lstStyle>
            <a:lvl1pPr>
              <a:defRPr sz="1000" i="1"/>
            </a:lvl1pPr>
          </a:lstStyle>
          <a:p>
            <a:pPr lvl="0"/>
            <a:r>
              <a:rPr lang="en-GB" noProof="0"/>
              <a:t>Click to add image, graph or other media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50FB03BE-D89D-A34A-8104-C71D377095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799197" y="1497083"/>
            <a:ext cx="2919986" cy="384056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900"/>
            </a:lvl5pPr>
            <a:lvl6pPr>
              <a:defRPr sz="8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First bullets</a:t>
            </a:r>
          </a:p>
          <a:p>
            <a:pPr lvl="2"/>
            <a:r>
              <a:rPr lang="en-GB" noProof="0"/>
              <a:t>Second bullets</a:t>
            </a:r>
          </a:p>
          <a:p>
            <a:pPr lvl="3"/>
            <a:r>
              <a:rPr lang="en-GB" noProof="0"/>
              <a:t>Third bullets</a:t>
            </a:r>
          </a:p>
          <a:p>
            <a:pPr lvl="4"/>
            <a:r>
              <a:rPr lang="en-GB" noProof="0"/>
              <a:t>Fourth bullets</a:t>
            </a:r>
          </a:p>
          <a:p>
            <a:pPr lvl="5"/>
            <a:r>
              <a:rPr lang="en-GB" noProof="0"/>
              <a:t>Fifth bullets</a:t>
            </a:r>
          </a:p>
        </p:txBody>
      </p:sp>
      <p:sp>
        <p:nvSpPr>
          <p:cNvPr id="12" name="Title Placeholder 10">
            <a:extLst>
              <a:ext uri="{FF2B5EF4-FFF2-40B4-BE49-F238E27FC236}">
                <a16:creationId xmlns:a16="http://schemas.microsoft.com/office/drawing/2014/main" id="{78C2355D-A248-4789-AF51-E9064DBB75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266" y="897887"/>
            <a:ext cx="9319132" cy="35937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/>
            </a:lvl1pPr>
          </a:lstStyle>
          <a:p>
            <a:pPr algn="l"/>
            <a:r>
              <a:rPr lang="en-GB" noProof="0"/>
              <a:t>Click to add heading </a:t>
            </a:r>
          </a:p>
        </p:txBody>
      </p:sp>
      <p:sp>
        <p:nvSpPr>
          <p:cNvPr id="17" name="Date Placeholder 2">
            <a:extLst>
              <a:ext uri="{FF2B5EF4-FFF2-40B4-BE49-F238E27FC236}">
                <a16:creationId xmlns:a16="http://schemas.microsoft.com/office/drawing/2014/main" id="{EBCC21B6-BCFA-477F-BE3C-354DAEB6DC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0266" y="5463945"/>
            <a:ext cx="520165" cy="113514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8817" indent="0" algn="l">
              <a:tabLst/>
              <a:defRPr sz="600" b="0" i="0">
                <a:solidFill>
                  <a:schemeClr val="bg1">
                    <a:lumMod val="50000"/>
                  </a:schemeClr>
                </a:solidFill>
                <a:latin typeface="Volvo Novum Light" panose="020B0303040502060204" pitchFamily="34" charset="77"/>
              </a:defRPr>
            </a:lvl1pPr>
          </a:lstStyle>
          <a:p>
            <a:r>
              <a:rPr lang="en-US"/>
              <a:t>YYYY.MM.DD</a:t>
            </a:r>
            <a:endParaRPr lang="en-GB"/>
          </a:p>
        </p:txBody>
      </p:sp>
      <p:sp>
        <p:nvSpPr>
          <p:cNvPr id="18" name="Footer Placeholder 8">
            <a:extLst>
              <a:ext uri="{FF2B5EF4-FFF2-40B4-BE49-F238E27FC236}">
                <a16:creationId xmlns:a16="http://schemas.microsoft.com/office/drawing/2014/main" id="{34C5C430-CD0E-4A41-9601-B8CB63E400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0916" y="5462010"/>
            <a:ext cx="3718627" cy="115449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00" b="0" i="0">
                <a:solidFill>
                  <a:schemeClr val="bg1">
                    <a:lumMod val="50000"/>
                  </a:schemeClr>
                </a:solidFill>
                <a:latin typeface="Volvo Novum Light" panose="020B0303040502060204" pitchFamily="34" charset="77"/>
              </a:defRPr>
            </a:lvl1pPr>
          </a:lstStyle>
          <a:p>
            <a:r>
              <a:rPr lang="en-US"/>
              <a:t>Presentation title, Full name, Security Class: Proprietary</a:t>
            </a:r>
            <a:endParaRPr lang="en-GB"/>
          </a:p>
        </p:txBody>
      </p:sp>
      <p:sp>
        <p:nvSpPr>
          <p:cNvPr id="19" name="Slide Number Placeholder 9">
            <a:extLst>
              <a:ext uri="{FF2B5EF4-FFF2-40B4-BE49-F238E27FC236}">
                <a16:creationId xmlns:a16="http://schemas.microsoft.com/office/drawing/2014/main" id="{A6FF38EF-AFEB-4459-8B10-B7A41ACE0B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8391" y="5463945"/>
            <a:ext cx="401006" cy="113514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600" b="0" i="0">
                <a:solidFill>
                  <a:schemeClr val="bg1">
                    <a:lumMod val="50000"/>
                  </a:schemeClr>
                </a:solidFill>
                <a:latin typeface="Volvo Novum Light" panose="020B0303040502060204" pitchFamily="34" charset="77"/>
              </a:defRPr>
            </a:lvl1pPr>
          </a:lstStyle>
          <a:p>
            <a:fld id="{EECA8F73-ACC7-A64F-8F77-C8CBCE9A3AB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2723B16-73CD-F34C-BA98-20D980AFFD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8175" y="257264"/>
            <a:ext cx="1004400" cy="77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132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rela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A018C5C5-4FDF-9B48-B097-A58AA76F86B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00266" y="1496366"/>
            <a:ext cx="6118570" cy="384128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900"/>
            </a:lvl5pPr>
            <a:lvl6pPr>
              <a:defRPr sz="8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First bullets</a:t>
            </a:r>
          </a:p>
          <a:p>
            <a:pPr lvl="2"/>
            <a:r>
              <a:rPr lang="en-GB" noProof="0"/>
              <a:t>Second bullets</a:t>
            </a:r>
          </a:p>
          <a:p>
            <a:pPr lvl="3"/>
            <a:r>
              <a:rPr lang="en-GB" noProof="0"/>
              <a:t>Third bullets</a:t>
            </a:r>
          </a:p>
          <a:p>
            <a:pPr lvl="4"/>
            <a:r>
              <a:rPr lang="en-GB" noProof="0"/>
              <a:t>Fourth bullets</a:t>
            </a:r>
          </a:p>
          <a:p>
            <a:pPr lvl="5"/>
            <a:r>
              <a:rPr lang="en-GB" noProof="0"/>
              <a:t>Fifth bullets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1ABC783F-0ABA-4249-B6A4-0A19CBB559C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799195" y="1496366"/>
            <a:ext cx="2919986" cy="38412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216000" tIns="144000" rIns="216000" bIns="144000">
            <a:normAutofit/>
          </a:bodyPr>
          <a:lstStyle>
            <a:lvl1pPr>
              <a:defRPr sz="1200"/>
            </a:lvl1pPr>
            <a:lvl2pPr>
              <a:defRPr sz="1100"/>
            </a:lvl2pPr>
            <a:lvl3pPr>
              <a:defRPr sz="1000"/>
            </a:lvl3pPr>
            <a:lvl4pPr>
              <a:defRPr sz="900"/>
            </a:lvl4pPr>
            <a:lvl5pPr>
              <a:defRPr sz="800"/>
            </a:lvl5pPr>
            <a:lvl6pPr>
              <a:defRPr sz="777"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/>
              <a:t>Click to add related text</a:t>
            </a:r>
          </a:p>
          <a:p>
            <a:pPr lvl="1"/>
            <a:r>
              <a:rPr lang="en-GB" noProof="0"/>
              <a:t>First bullets</a:t>
            </a:r>
          </a:p>
          <a:p>
            <a:pPr lvl="2"/>
            <a:r>
              <a:rPr lang="en-GB" noProof="0"/>
              <a:t>Second bullets</a:t>
            </a:r>
          </a:p>
          <a:p>
            <a:pPr lvl="3"/>
            <a:r>
              <a:rPr lang="en-GB" noProof="0"/>
              <a:t>Third bullets</a:t>
            </a:r>
          </a:p>
          <a:p>
            <a:pPr lvl="4"/>
            <a:r>
              <a:rPr lang="en-GB" noProof="0"/>
              <a:t>Fourth bullets</a:t>
            </a:r>
          </a:p>
        </p:txBody>
      </p:sp>
      <p:sp>
        <p:nvSpPr>
          <p:cNvPr id="13" name="Title Placeholder 10">
            <a:extLst>
              <a:ext uri="{FF2B5EF4-FFF2-40B4-BE49-F238E27FC236}">
                <a16:creationId xmlns:a16="http://schemas.microsoft.com/office/drawing/2014/main" id="{FDFCF8A1-B54F-42AB-8033-B232F746C4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266" y="897887"/>
            <a:ext cx="9319132" cy="35937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/>
            </a:lvl1pPr>
          </a:lstStyle>
          <a:p>
            <a:pPr algn="l"/>
            <a:r>
              <a:rPr lang="en-GB" noProof="0"/>
              <a:t>Click to add heading </a:t>
            </a:r>
          </a:p>
        </p:txBody>
      </p:sp>
      <p:sp>
        <p:nvSpPr>
          <p:cNvPr id="14" name="Date Placeholder 2">
            <a:extLst>
              <a:ext uri="{FF2B5EF4-FFF2-40B4-BE49-F238E27FC236}">
                <a16:creationId xmlns:a16="http://schemas.microsoft.com/office/drawing/2014/main" id="{4635DF05-367D-4267-B9AF-640D824AD2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0266" y="5463945"/>
            <a:ext cx="520165" cy="113514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8817" indent="0" algn="l">
              <a:tabLst/>
              <a:defRPr sz="600" b="0" i="0">
                <a:solidFill>
                  <a:schemeClr val="bg1">
                    <a:lumMod val="50000"/>
                  </a:schemeClr>
                </a:solidFill>
                <a:latin typeface="Volvo Novum Light" panose="020B0303040502060204" pitchFamily="34" charset="77"/>
              </a:defRPr>
            </a:lvl1pPr>
          </a:lstStyle>
          <a:p>
            <a:r>
              <a:rPr lang="en-US"/>
              <a:t>YYYY.MM.DD</a:t>
            </a:r>
            <a:endParaRPr lang="en-GB"/>
          </a:p>
        </p:txBody>
      </p:sp>
      <p:sp>
        <p:nvSpPr>
          <p:cNvPr id="15" name="Footer Placeholder 8">
            <a:extLst>
              <a:ext uri="{FF2B5EF4-FFF2-40B4-BE49-F238E27FC236}">
                <a16:creationId xmlns:a16="http://schemas.microsoft.com/office/drawing/2014/main" id="{8C5714A3-F3EB-4BF0-A7C0-84D8BCDF38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0916" y="5462010"/>
            <a:ext cx="3718627" cy="115449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00" b="0" i="0">
                <a:solidFill>
                  <a:schemeClr val="bg1">
                    <a:lumMod val="50000"/>
                  </a:schemeClr>
                </a:solidFill>
                <a:latin typeface="Volvo Novum Light" panose="020B0303040502060204" pitchFamily="34" charset="77"/>
              </a:defRPr>
            </a:lvl1pPr>
          </a:lstStyle>
          <a:p>
            <a:r>
              <a:rPr lang="en-US"/>
              <a:t>Presentation title, Full name, Security Class: Proprietary</a:t>
            </a:r>
            <a:endParaRPr lang="en-GB"/>
          </a:p>
        </p:txBody>
      </p:sp>
      <p:sp>
        <p:nvSpPr>
          <p:cNvPr id="19" name="Slide Number Placeholder 9">
            <a:extLst>
              <a:ext uri="{FF2B5EF4-FFF2-40B4-BE49-F238E27FC236}">
                <a16:creationId xmlns:a16="http://schemas.microsoft.com/office/drawing/2014/main" id="{904AD82D-9F8A-4344-A59C-C2EAD2640F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8391" y="5463945"/>
            <a:ext cx="401006" cy="113514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600" b="0" i="0">
                <a:solidFill>
                  <a:schemeClr val="bg1">
                    <a:lumMod val="50000"/>
                  </a:schemeClr>
                </a:solidFill>
                <a:latin typeface="Volvo Novum Light" panose="020B0303040502060204" pitchFamily="34" charset="77"/>
              </a:defRPr>
            </a:lvl1pPr>
          </a:lstStyle>
          <a:p>
            <a:fld id="{EECA8F73-ACC7-A64F-8F77-C8CBCE9A3AB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7CAAC01-99C2-2F49-AB93-DDD068526F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8175" y="257264"/>
            <a:ext cx="1004400" cy="77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698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A6E88E-767D-4812-B85B-480A4811B2A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00267" y="5224132"/>
            <a:ext cx="2919986" cy="11351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r"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GB" noProof="0"/>
              <a:t>Source: Add name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8A5D2BF3-0AE8-487B-8A4E-5BD96565FAD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599689" y="5224133"/>
            <a:ext cx="2919986" cy="11351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r"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GB" noProof="0"/>
              <a:t>Source</a:t>
            </a:r>
            <a:r>
              <a:rPr lang="en-GB"/>
              <a:t>: Add name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78DCA6D-659D-4C9C-9B32-5E04A264952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799197" y="5224132"/>
            <a:ext cx="2919986" cy="11351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r"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GB" noProof="0"/>
              <a:t>Source: Add name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477B619C-E078-1242-9B16-E25B558DA55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00265" y="2188956"/>
            <a:ext cx="2918986" cy="29190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1476000"/>
          <a:lstStyle>
            <a:lvl1pPr marL="0" indent="0" algn="ctr">
              <a:lnSpc>
                <a:spcPct val="300000"/>
              </a:lnSpc>
              <a:buNone/>
              <a:defRPr sz="1000" i="1"/>
            </a:lvl1pPr>
            <a:lvl2pPr marL="380973" indent="0" algn="ctr">
              <a:buNone/>
              <a:defRPr sz="1000"/>
            </a:lvl2pPr>
            <a:lvl3pPr marL="761947" indent="0" algn="ctr">
              <a:buNone/>
              <a:defRPr sz="1000"/>
            </a:lvl3pPr>
            <a:lvl4pPr marL="1142920" indent="0" algn="ctr">
              <a:buNone/>
              <a:defRPr sz="1000"/>
            </a:lvl4pPr>
            <a:lvl5pPr marL="1523893" indent="0" algn="ctr">
              <a:buNone/>
              <a:defRPr sz="1000"/>
            </a:lvl5pPr>
          </a:lstStyle>
          <a:p>
            <a:pPr lvl="0"/>
            <a:r>
              <a:rPr lang="en-GB" noProof="0"/>
              <a:t>Click to add image, graph or other media</a:t>
            </a:r>
          </a:p>
        </p:txBody>
      </p:sp>
      <p:sp>
        <p:nvSpPr>
          <p:cNvPr id="21" name="Content Placeholder 23">
            <a:extLst>
              <a:ext uri="{FF2B5EF4-FFF2-40B4-BE49-F238E27FC236}">
                <a16:creationId xmlns:a16="http://schemas.microsoft.com/office/drawing/2014/main" id="{390E5A46-5C96-F14C-B23C-323DD25FC50F}"/>
              </a:ext>
            </a:extLst>
          </p:cNvPr>
          <p:cNvSpPr>
            <a:spLocks noGrp="1"/>
          </p:cNvSpPr>
          <p:nvPr>
            <p:ph sz="quarter" idx="38" hasCustomPrompt="1"/>
          </p:nvPr>
        </p:nvSpPr>
        <p:spPr>
          <a:xfrm>
            <a:off x="3600609" y="2188956"/>
            <a:ext cx="2918986" cy="29190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1476000"/>
          <a:lstStyle>
            <a:lvl1pPr marL="0" indent="0" algn="ctr">
              <a:lnSpc>
                <a:spcPct val="300000"/>
              </a:lnSpc>
              <a:buNone/>
              <a:defRPr sz="1000" i="1"/>
            </a:lvl1pPr>
            <a:lvl2pPr marL="380973" indent="0" algn="ctr">
              <a:buNone/>
              <a:defRPr sz="1000"/>
            </a:lvl2pPr>
            <a:lvl3pPr marL="761947" indent="0" algn="ctr">
              <a:buNone/>
              <a:defRPr sz="1000"/>
            </a:lvl3pPr>
            <a:lvl4pPr marL="1142920" indent="0" algn="ctr">
              <a:buNone/>
              <a:defRPr sz="1000"/>
            </a:lvl4pPr>
            <a:lvl5pPr marL="1523893" indent="0" algn="ctr">
              <a:buNone/>
              <a:defRPr sz="1000"/>
            </a:lvl5pPr>
          </a:lstStyle>
          <a:p>
            <a:pPr lvl="0"/>
            <a:r>
              <a:rPr lang="en-GB" noProof="0"/>
              <a:t>Click to add image, graph or other media</a:t>
            </a:r>
          </a:p>
        </p:txBody>
      </p:sp>
      <p:sp>
        <p:nvSpPr>
          <p:cNvPr id="22" name="Content Placeholder 23">
            <a:extLst>
              <a:ext uri="{FF2B5EF4-FFF2-40B4-BE49-F238E27FC236}">
                <a16:creationId xmlns:a16="http://schemas.microsoft.com/office/drawing/2014/main" id="{C8D83589-9E38-E546-B361-55C64B61CBD4}"/>
              </a:ext>
            </a:extLst>
          </p:cNvPr>
          <p:cNvSpPr>
            <a:spLocks noGrp="1"/>
          </p:cNvSpPr>
          <p:nvPr>
            <p:ph sz="quarter" idx="39" hasCustomPrompt="1"/>
          </p:nvPr>
        </p:nvSpPr>
        <p:spPr>
          <a:xfrm>
            <a:off x="6799195" y="2188956"/>
            <a:ext cx="2918986" cy="29190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1476000"/>
          <a:lstStyle>
            <a:lvl1pPr marL="0" indent="0" algn="ctr">
              <a:lnSpc>
                <a:spcPct val="300000"/>
              </a:lnSpc>
              <a:buNone/>
              <a:defRPr sz="1000" i="1"/>
            </a:lvl1pPr>
            <a:lvl2pPr marL="380973" indent="0" algn="ctr">
              <a:buNone/>
              <a:defRPr sz="1000"/>
            </a:lvl2pPr>
            <a:lvl3pPr marL="761947" indent="0" algn="ctr">
              <a:buNone/>
              <a:defRPr sz="1000"/>
            </a:lvl3pPr>
            <a:lvl4pPr marL="1142920" indent="0" algn="ctr">
              <a:buNone/>
              <a:defRPr sz="1000"/>
            </a:lvl4pPr>
            <a:lvl5pPr marL="1523893" indent="0" algn="ctr">
              <a:buNone/>
              <a:defRPr sz="1000"/>
            </a:lvl5pPr>
          </a:lstStyle>
          <a:p>
            <a:pPr lvl="0"/>
            <a:r>
              <a:rPr lang="en-GB" noProof="0"/>
              <a:t>Click to add image, graph or other media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86592BE4-4DC2-3442-BB1E-ECB0E8B6EF0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00265" y="1508304"/>
            <a:ext cx="2919987" cy="42961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/>
            </a:lvl1pPr>
            <a:lvl2pPr>
              <a:defRPr sz="1333"/>
            </a:lvl2pPr>
            <a:lvl3pPr>
              <a:defRPr sz="1111"/>
            </a:lvl3pPr>
            <a:lvl4pPr>
              <a:defRPr sz="1000"/>
            </a:lvl4pPr>
            <a:lvl5pPr>
              <a:defRPr sz="889"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/>
              <a:t>Click to add text (max two rows)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901FC27F-F931-3A41-9C9D-B2E474B598F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600613" y="1497083"/>
            <a:ext cx="2919718" cy="440836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/>
            </a:lvl1pPr>
            <a:lvl2pPr>
              <a:defRPr sz="1333"/>
            </a:lvl2pPr>
            <a:lvl3pPr>
              <a:defRPr sz="1111"/>
            </a:lvl3pPr>
            <a:lvl4pPr>
              <a:defRPr sz="1000"/>
            </a:lvl4pPr>
            <a:lvl5pPr>
              <a:defRPr sz="889"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/>
              <a:t>Click to add text (max two rows)</a:t>
            </a: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336C3EBF-74D6-A047-A06B-CE280A2B6BA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799196" y="1508305"/>
            <a:ext cx="2917189" cy="42961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/>
            </a:lvl1pPr>
            <a:lvl2pPr marL="0" indent="0">
              <a:buNone/>
              <a:defRPr sz="1333"/>
            </a:lvl2pPr>
            <a:lvl3pPr>
              <a:defRPr sz="1111"/>
            </a:lvl3pPr>
            <a:lvl4pPr>
              <a:defRPr sz="1000"/>
            </a:lvl4pPr>
            <a:lvl5pPr>
              <a:defRPr sz="889"/>
            </a:lvl5pPr>
            <a:lvl6pPr>
              <a:defRPr/>
            </a:lvl6pPr>
            <a:lvl7pPr>
              <a:defRPr/>
            </a:lvl7pPr>
            <a:lvl8pPr>
              <a:defRPr/>
            </a:lvl8pPr>
            <a:lvl9pPr marL="463828" indent="0">
              <a:buNone/>
              <a:defRPr/>
            </a:lvl9pPr>
          </a:lstStyle>
          <a:p>
            <a:pPr lvl="0"/>
            <a:r>
              <a:rPr lang="en-GB" noProof="0"/>
              <a:t>Click to add text (max two rows)</a:t>
            </a:r>
          </a:p>
        </p:txBody>
      </p:sp>
      <p:sp>
        <p:nvSpPr>
          <p:cNvPr id="20" name="Title Placeholder 10">
            <a:extLst>
              <a:ext uri="{FF2B5EF4-FFF2-40B4-BE49-F238E27FC236}">
                <a16:creationId xmlns:a16="http://schemas.microsoft.com/office/drawing/2014/main" id="{21B1FA15-7476-4DDC-9504-60666496A9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266" y="897887"/>
            <a:ext cx="9319132" cy="35937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/>
            </a:lvl1pPr>
          </a:lstStyle>
          <a:p>
            <a:pPr algn="l"/>
            <a:r>
              <a:rPr lang="en-GB" noProof="0"/>
              <a:t>Click to add heading </a:t>
            </a:r>
          </a:p>
        </p:txBody>
      </p:sp>
      <p:sp>
        <p:nvSpPr>
          <p:cNvPr id="23" name="Date Placeholder 2">
            <a:extLst>
              <a:ext uri="{FF2B5EF4-FFF2-40B4-BE49-F238E27FC236}">
                <a16:creationId xmlns:a16="http://schemas.microsoft.com/office/drawing/2014/main" id="{DE0D6CF5-8DA9-4465-A83D-57DC6F2109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0266" y="5463945"/>
            <a:ext cx="520165" cy="113514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8817" indent="0" algn="l">
              <a:tabLst/>
              <a:defRPr sz="600" b="0" i="0">
                <a:solidFill>
                  <a:schemeClr val="bg1">
                    <a:lumMod val="50000"/>
                  </a:schemeClr>
                </a:solidFill>
                <a:latin typeface="Volvo Novum Light" panose="020B0303040502060204" pitchFamily="34" charset="77"/>
              </a:defRPr>
            </a:lvl1pPr>
          </a:lstStyle>
          <a:p>
            <a:r>
              <a:rPr lang="en-US"/>
              <a:t>YYYY.MM.DD</a:t>
            </a:r>
            <a:endParaRPr lang="en-GB"/>
          </a:p>
        </p:txBody>
      </p:sp>
      <p:sp>
        <p:nvSpPr>
          <p:cNvPr id="29" name="Footer Placeholder 8">
            <a:extLst>
              <a:ext uri="{FF2B5EF4-FFF2-40B4-BE49-F238E27FC236}">
                <a16:creationId xmlns:a16="http://schemas.microsoft.com/office/drawing/2014/main" id="{5A379993-7C8B-418B-9ECC-96D6E148A7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0916" y="5462010"/>
            <a:ext cx="3718627" cy="115449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00" b="0" i="0">
                <a:solidFill>
                  <a:schemeClr val="bg1">
                    <a:lumMod val="50000"/>
                  </a:schemeClr>
                </a:solidFill>
                <a:latin typeface="Volvo Novum Light" panose="020B0303040502060204" pitchFamily="34" charset="77"/>
              </a:defRPr>
            </a:lvl1pPr>
          </a:lstStyle>
          <a:p>
            <a:r>
              <a:rPr lang="en-US"/>
              <a:t>Presentation title, Full name, Security Class: Proprietary</a:t>
            </a:r>
            <a:endParaRPr lang="en-GB"/>
          </a:p>
        </p:txBody>
      </p:sp>
      <p:sp>
        <p:nvSpPr>
          <p:cNvPr id="32" name="Slide Number Placeholder 9">
            <a:extLst>
              <a:ext uri="{FF2B5EF4-FFF2-40B4-BE49-F238E27FC236}">
                <a16:creationId xmlns:a16="http://schemas.microsoft.com/office/drawing/2014/main" id="{493B0D3B-EE59-47A3-8E71-D8D8F8EACB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8391" y="5463945"/>
            <a:ext cx="401006" cy="113514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600" b="0" i="0">
                <a:solidFill>
                  <a:schemeClr val="bg1">
                    <a:lumMod val="50000"/>
                  </a:schemeClr>
                </a:solidFill>
                <a:latin typeface="Volvo Novum Light" panose="020B0303040502060204" pitchFamily="34" charset="77"/>
              </a:defRPr>
            </a:lvl1pPr>
          </a:lstStyle>
          <a:p>
            <a:fld id="{EECA8F73-ACC7-A64F-8F77-C8CBCE9A3AB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D135F8F0-1BED-D441-BB76-18108342E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8175" y="257264"/>
            <a:ext cx="1004400" cy="77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432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477B619C-E078-1242-9B16-E25B558DA55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01264" y="1497083"/>
            <a:ext cx="2918986" cy="155513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936000"/>
          <a:lstStyle>
            <a:lvl1pPr marL="0" indent="0" algn="ctr">
              <a:lnSpc>
                <a:spcPct val="300000"/>
              </a:lnSpc>
              <a:buNone/>
              <a:defRPr sz="1000" i="1"/>
            </a:lvl1pPr>
            <a:lvl2pPr marL="380973" indent="0" algn="ctr">
              <a:buNone/>
              <a:defRPr sz="1000"/>
            </a:lvl2pPr>
            <a:lvl3pPr marL="761947" indent="0" algn="ctr">
              <a:buNone/>
              <a:defRPr sz="1000"/>
            </a:lvl3pPr>
            <a:lvl4pPr marL="1142920" indent="0" algn="ctr">
              <a:buNone/>
              <a:defRPr sz="1000"/>
            </a:lvl4pPr>
            <a:lvl5pPr marL="1523893" indent="0" algn="ctr">
              <a:buNone/>
              <a:defRPr sz="1000"/>
            </a:lvl5pPr>
          </a:lstStyle>
          <a:p>
            <a:pPr lvl="0"/>
            <a:r>
              <a:rPr lang="en-GB" noProof="0"/>
              <a:t>Click to add image, graph or other media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49C1D7EB-A147-4C51-9ABB-70C9487C320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98920" y="3057640"/>
            <a:ext cx="2921333" cy="239815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 algn="r"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GB"/>
              <a:t>Source: Add </a:t>
            </a:r>
            <a:r>
              <a:rPr lang="en-GB" noProof="0"/>
              <a:t>name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50DB5927-543A-4809-BA0C-C412FC46B5E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00609" y="3052214"/>
            <a:ext cx="2918986" cy="239815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 algn="r"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GB" noProof="0"/>
              <a:t>Source: Add name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01052C9E-5D8B-4F9B-8BD9-0689534AA39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799196" y="3057639"/>
            <a:ext cx="2921336" cy="239815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 algn="r"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GB" noProof="0"/>
              <a:t>Source: Add name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C73EF000-82BC-3F4F-843C-F37CD6347E0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01264" y="3537269"/>
            <a:ext cx="2918986" cy="28906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tabLst/>
              <a:defRPr sz="1200" b="0" i="0">
                <a:latin typeface="Volvo Novum Medium" panose="020B0503040502060204" pitchFamily="34" charset="77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6pPr>
            <a:lvl7pPr marL="0" indent="0"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7pPr>
            <a:lvl8pPr marL="0" indent="0"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8pPr>
            <a:lvl9pPr marL="0" indent="0"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9pPr>
          </a:lstStyle>
          <a:p>
            <a:pPr lvl="0"/>
            <a:r>
              <a:rPr lang="en-GB" noProof="0"/>
              <a:t>Click to add subheading</a:t>
            </a:r>
          </a:p>
        </p:txBody>
      </p:sp>
      <p:sp>
        <p:nvSpPr>
          <p:cNvPr id="32" name="Content Placeholder 23">
            <a:extLst>
              <a:ext uri="{FF2B5EF4-FFF2-40B4-BE49-F238E27FC236}">
                <a16:creationId xmlns:a16="http://schemas.microsoft.com/office/drawing/2014/main" id="{671D206D-ABCD-9C43-A0D7-7A72CDC98451}"/>
              </a:ext>
            </a:extLst>
          </p:cNvPr>
          <p:cNvSpPr>
            <a:spLocks noGrp="1"/>
          </p:cNvSpPr>
          <p:nvPr>
            <p:ph sz="quarter" idx="41" hasCustomPrompt="1"/>
          </p:nvPr>
        </p:nvSpPr>
        <p:spPr>
          <a:xfrm>
            <a:off x="3600613" y="1497083"/>
            <a:ext cx="2918223" cy="155513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936000"/>
          <a:lstStyle>
            <a:lvl1pPr marL="0" indent="0" algn="ctr">
              <a:lnSpc>
                <a:spcPct val="300000"/>
              </a:lnSpc>
              <a:buNone/>
              <a:defRPr sz="1000" i="1"/>
            </a:lvl1pPr>
            <a:lvl2pPr marL="380973" indent="0" algn="ctr">
              <a:buNone/>
              <a:defRPr sz="1000"/>
            </a:lvl2pPr>
            <a:lvl3pPr marL="761947" indent="0" algn="ctr">
              <a:buNone/>
              <a:defRPr sz="1000"/>
            </a:lvl3pPr>
            <a:lvl4pPr marL="1142920" indent="0" algn="ctr">
              <a:buNone/>
              <a:defRPr sz="1000"/>
            </a:lvl4pPr>
            <a:lvl5pPr marL="1523893" indent="0" algn="ctr">
              <a:buNone/>
              <a:defRPr sz="1000"/>
            </a:lvl5pPr>
          </a:lstStyle>
          <a:p>
            <a:pPr lvl="0"/>
            <a:r>
              <a:rPr lang="en-GB" noProof="0"/>
              <a:t>Click to add image, graph or other media</a:t>
            </a:r>
          </a:p>
        </p:txBody>
      </p:sp>
      <p:sp>
        <p:nvSpPr>
          <p:cNvPr id="33" name="Content Placeholder 23">
            <a:extLst>
              <a:ext uri="{FF2B5EF4-FFF2-40B4-BE49-F238E27FC236}">
                <a16:creationId xmlns:a16="http://schemas.microsoft.com/office/drawing/2014/main" id="{157CDFCB-103B-9F43-9485-DD9C523E1B2C}"/>
              </a:ext>
            </a:extLst>
          </p:cNvPr>
          <p:cNvSpPr>
            <a:spLocks noGrp="1"/>
          </p:cNvSpPr>
          <p:nvPr>
            <p:ph sz="quarter" idx="42" hasCustomPrompt="1"/>
          </p:nvPr>
        </p:nvSpPr>
        <p:spPr>
          <a:xfrm>
            <a:off x="6796557" y="1497083"/>
            <a:ext cx="2918986" cy="155513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936000"/>
          <a:lstStyle>
            <a:lvl1pPr marL="0" indent="0" algn="ctr">
              <a:lnSpc>
                <a:spcPct val="300000"/>
              </a:lnSpc>
              <a:buNone/>
              <a:defRPr sz="1000" i="1"/>
            </a:lvl1pPr>
            <a:lvl2pPr marL="380973" indent="0" algn="ctr">
              <a:buNone/>
              <a:defRPr sz="1000"/>
            </a:lvl2pPr>
            <a:lvl3pPr marL="761947" indent="0" algn="ctr">
              <a:buNone/>
              <a:defRPr sz="1000"/>
            </a:lvl3pPr>
            <a:lvl4pPr marL="1142920" indent="0" algn="ctr">
              <a:buNone/>
              <a:defRPr sz="1000"/>
            </a:lvl4pPr>
            <a:lvl5pPr marL="1523893" indent="0" algn="ctr">
              <a:buNone/>
              <a:defRPr sz="1000"/>
            </a:lvl5pPr>
          </a:lstStyle>
          <a:p>
            <a:pPr lvl="0"/>
            <a:r>
              <a:rPr lang="en-GB" noProof="0"/>
              <a:t>Click to add image, graph or other media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CF7E22BD-4C58-1A4E-8BCE-04600A81298A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01264" y="3978107"/>
            <a:ext cx="2918986" cy="135953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1000"/>
            </a:lvl4pPr>
            <a:lvl5pPr>
              <a:defRPr sz="889"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First bullets</a:t>
            </a:r>
          </a:p>
          <a:p>
            <a:pPr lvl="2"/>
            <a:r>
              <a:rPr lang="en-GB" noProof="0"/>
              <a:t>Second bullets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15D2EC6C-5339-C142-AE24-B8FAF44F9D24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3600612" y="3978107"/>
            <a:ext cx="2918986" cy="135953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1000"/>
            </a:lvl4pPr>
            <a:lvl5pPr>
              <a:defRPr sz="889"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First bullets</a:t>
            </a:r>
          </a:p>
          <a:p>
            <a:pPr lvl="2"/>
            <a:r>
              <a:rPr lang="en-GB" noProof="0"/>
              <a:t>Second bullets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C74301D4-2C08-3842-873E-C53A4E35E1FC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796557" y="3978106"/>
            <a:ext cx="2918986" cy="13595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1000"/>
            </a:lvl4pPr>
            <a:lvl5pPr>
              <a:defRPr sz="889"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First bullets</a:t>
            </a:r>
          </a:p>
          <a:p>
            <a:pPr lvl="2"/>
            <a:r>
              <a:rPr lang="en-GB" noProof="0"/>
              <a:t>Second bullets</a:t>
            </a:r>
          </a:p>
        </p:txBody>
      </p:sp>
      <p:sp>
        <p:nvSpPr>
          <p:cNvPr id="39" name="Text Placeholder 11">
            <a:extLst>
              <a:ext uri="{FF2B5EF4-FFF2-40B4-BE49-F238E27FC236}">
                <a16:creationId xmlns:a16="http://schemas.microsoft.com/office/drawing/2014/main" id="{8704E15C-F5B7-A54E-9E67-F332B838477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3613051" y="3537269"/>
            <a:ext cx="2918223" cy="28906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tabLst/>
              <a:defRPr sz="1200" b="0" i="0">
                <a:latin typeface="Volvo Novum Medium" panose="020B0503040502060204" pitchFamily="34" charset="77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6pPr>
            <a:lvl7pPr marL="0" indent="0"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7pPr>
            <a:lvl8pPr marL="0" indent="0"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8pPr>
            <a:lvl9pPr marL="0" indent="0"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9pPr>
          </a:lstStyle>
          <a:p>
            <a:pPr lvl="0"/>
            <a:r>
              <a:rPr lang="en-GB" noProof="0"/>
              <a:t>Click to add subheading</a:t>
            </a:r>
          </a:p>
        </p:txBody>
      </p:sp>
      <p:sp>
        <p:nvSpPr>
          <p:cNvPr id="40" name="Text Placeholder 11">
            <a:extLst>
              <a:ext uri="{FF2B5EF4-FFF2-40B4-BE49-F238E27FC236}">
                <a16:creationId xmlns:a16="http://schemas.microsoft.com/office/drawing/2014/main" id="{35E4AD9A-2483-4941-8109-5902D5B8BCA5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6796639" y="3537269"/>
            <a:ext cx="2918986" cy="28906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tabLst/>
              <a:defRPr sz="1200" b="0" i="0">
                <a:latin typeface="Volvo Novum Medium" panose="020B0503040502060204" pitchFamily="34" charset="77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6pPr>
            <a:lvl7pPr marL="0" indent="0"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7pPr>
            <a:lvl8pPr marL="0" indent="0"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8pPr>
            <a:lvl9pPr marL="0" indent="0"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9pPr>
          </a:lstStyle>
          <a:p>
            <a:pPr lvl="0"/>
            <a:r>
              <a:rPr lang="en-GB" noProof="0"/>
              <a:t>Click to add subheading</a:t>
            </a:r>
          </a:p>
        </p:txBody>
      </p:sp>
      <p:sp>
        <p:nvSpPr>
          <p:cNvPr id="23" name="Title Placeholder 10">
            <a:extLst>
              <a:ext uri="{FF2B5EF4-FFF2-40B4-BE49-F238E27FC236}">
                <a16:creationId xmlns:a16="http://schemas.microsoft.com/office/drawing/2014/main" id="{7521BB99-BB6E-4918-A7E7-F1E0FF3F6C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266" y="897887"/>
            <a:ext cx="9319132" cy="35937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/>
            </a:lvl1pPr>
          </a:lstStyle>
          <a:p>
            <a:pPr algn="l"/>
            <a:r>
              <a:rPr lang="en-GB" noProof="0"/>
              <a:t>Click to add heading </a:t>
            </a:r>
          </a:p>
        </p:txBody>
      </p:sp>
      <p:sp>
        <p:nvSpPr>
          <p:cNvPr id="27" name="Date Placeholder 2">
            <a:extLst>
              <a:ext uri="{FF2B5EF4-FFF2-40B4-BE49-F238E27FC236}">
                <a16:creationId xmlns:a16="http://schemas.microsoft.com/office/drawing/2014/main" id="{46E67FC0-4703-44E7-8E23-51C04358C8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0266" y="5463945"/>
            <a:ext cx="520165" cy="113514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8817" indent="0" algn="l">
              <a:tabLst/>
              <a:defRPr sz="600" b="0" i="0">
                <a:solidFill>
                  <a:schemeClr val="bg1">
                    <a:lumMod val="50000"/>
                  </a:schemeClr>
                </a:solidFill>
                <a:latin typeface="Volvo Novum Light" panose="020B0303040502060204" pitchFamily="34" charset="77"/>
              </a:defRPr>
            </a:lvl1pPr>
          </a:lstStyle>
          <a:p>
            <a:r>
              <a:rPr lang="en-US"/>
              <a:t>YYYY.MM.DD</a:t>
            </a:r>
            <a:endParaRPr lang="en-GB"/>
          </a:p>
        </p:txBody>
      </p:sp>
      <p:sp>
        <p:nvSpPr>
          <p:cNvPr id="28" name="Footer Placeholder 8">
            <a:extLst>
              <a:ext uri="{FF2B5EF4-FFF2-40B4-BE49-F238E27FC236}">
                <a16:creationId xmlns:a16="http://schemas.microsoft.com/office/drawing/2014/main" id="{DEFCD0FB-601B-4B61-BAF2-BEF460C412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0916" y="5462010"/>
            <a:ext cx="3718627" cy="115449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00" b="0" i="0">
                <a:solidFill>
                  <a:schemeClr val="bg1">
                    <a:lumMod val="50000"/>
                  </a:schemeClr>
                </a:solidFill>
                <a:latin typeface="Volvo Novum Light" panose="020B0303040502060204" pitchFamily="34" charset="77"/>
              </a:defRPr>
            </a:lvl1pPr>
          </a:lstStyle>
          <a:p>
            <a:r>
              <a:rPr lang="en-US"/>
              <a:t>Presentation title, Full name, Security Class: Proprietary</a:t>
            </a:r>
            <a:endParaRPr lang="en-GB"/>
          </a:p>
        </p:txBody>
      </p:sp>
      <p:sp>
        <p:nvSpPr>
          <p:cNvPr id="30" name="Slide Number Placeholder 9">
            <a:extLst>
              <a:ext uri="{FF2B5EF4-FFF2-40B4-BE49-F238E27FC236}">
                <a16:creationId xmlns:a16="http://schemas.microsoft.com/office/drawing/2014/main" id="{0D220421-12B6-4B5C-A34C-55CB2E8A6C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8391" y="5463945"/>
            <a:ext cx="401006" cy="113514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600" b="0" i="0">
                <a:solidFill>
                  <a:schemeClr val="bg1">
                    <a:lumMod val="50000"/>
                  </a:schemeClr>
                </a:solidFill>
                <a:latin typeface="Volvo Novum Light" panose="020B0303040502060204" pitchFamily="34" charset="77"/>
              </a:defRPr>
            </a:lvl1pPr>
          </a:lstStyle>
          <a:p>
            <a:fld id="{EECA8F73-ACC7-A64F-8F77-C8CBCE9A3AB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01B99FF3-2576-8E4E-B88B-C32DC23D7F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8175" y="257264"/>
            <a:ext cx="1004400" cy="77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669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rc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EAA349A2-A320-4D43-8F68-3A1B95C54D5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0264" y="1497080"/>
            <a:ext cx="2120001" cy="211934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tIns="936000"/>
          <a:lstStyle>
            <a:lvl1pPr marL="0" indent="0" algn="ctr">
              <a:buNone/>
              <a:defRPr sz="1000" i="1"/>
            </a:lvl1pPr>
          </a:lstStyle>
          <a:p>
            <a:r>
              <a:rPr lang="en-GB" noProof="0"/>
              <a:t>Click to add image</a:t>
            </a:r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ED8137BB-1ECE-1647-9D2B-D6351DFB226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800084" y="1497080"/>
            <a:ext cx="2120001" cy="2119346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tIns="936000"/>
          <a:lstStyle>
            <a:lvl1pPr marL="0" marR="0" indent="0" algn="ctr" defTabSz="761947" rtl="0" eaLnBrk="1" fontAlgn="auto" latinLnBrk="0" hangingPunct="1">
              <a:lnSpc>
                <a:spcPct val="90000"/>
              </a:lnSpc>
              <a:spcBef>
                <a:spcPts val="8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i="1"/>
            </a:lvl1pPr>
          </a:lstStyle>
          <a:p>
            <a:r>
              <a:rPr lang="en-GB" noProof="0"/>
              <a:t>Click to add image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381E67F-00E8-8F4A-BC95-9DAFE291806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199905" y="1497080"/>
            <a:ext cx="2120001" cy="2119346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tIns="936000"/>
          <a:lstStyle>
            <a:lvl1pPr marL="0" marR="0" indent="0" algn="ctr" defTabSz="761947" rtl="0" eaLnBrk="1" fontAlgn="auto" latinLnBrk="0" hangingPunct="1">
              <a:lnSpc>
                <a:spcPct val="90000"/>
              </a:lnSpc>
              <a:spcBef>
                <a:spcPts val="8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i="1"/>
            </a:lvl1pPr>
          </a:lstStyle>
          <a:p>
            <a:r>
              <a:rPr lang="en-GB" noProof="0"/>
              <a:t>Click to add image</a:t>
            </a:r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D17BAECE-64BB-814F-BBE3-F56E4055A42B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599724" y="1497080"/>
            <a:ext cx="2120001" cy="2119346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tIns="936000"/>
          <a:lstStyle>
            <a:lvl1pPr marL="0" marR="0" indent="0" algn="ctr" defTabSz="761947" rtl="0" eaLnBrk="1" fontAlgn="auto" latinLnBrk="0" hangingPunct="1">
              <a:lnSpc>
                <a:spcPct val="90000"/>
              </a:lnSpc>
              <a:spcBef>
                <a:spcPts val="8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i="1"/>
            </a:lvl1pPr>
          </a:lstStyle>
          <a:p>
            <a:r>
              <a:rPr lang="en-GB" noProof="0"/>
              <a:t>Click to add image</a:t>
            </a:r>
          </a:p>
        </p:txBody>
      </p:sp>
      <p:cxnSp>
        <p:nvCxnSpPr>
          <p:cNvPr id="10" name="Rak 5">
            <a:extLst>
              <a:ext uri="{FF2B5EF4-FFF2-40B4-BE49-F238E27FC236}">
                <a16:creationId xmlns:a16="http://schemas.microsoft.com/office/drawing/2014/main" id="{DDEC33F9-F349-A643-97DF-1CFD1A601DF1}"/>
              </a:ext>
            </a:extLst>
          </p:cNvPr>
          <p:cNvCxnSpPr>
            <a:cxnSpLocks/>
          </p:cNvCxnSpPr>
          <p:nvPr userDrawn="1"/>
        </p:nvCxnSpPr>
        <p:spPr>
          <a:xfrm>
            <a:off x="2659682" y="3737327"/>
            <a:ext cx="0" cy="160032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ak 5">
            <a:extLst>
              <a:ext uri="{FF2B5EF4-FFF2-40B4-BE49-F238E27FC236}">
                <a16:creationId xmlns:a16="http://schemas.microsoft.com/office/drawing/2014/main" id="{9C054490-DE66-074A-8137-03050D90CA0B}"/>
              </a:ext>
            </a:extLst>
          </p:cNvPr>
          <p:cNvCxnSpPr>
            <a:cxnSpLocks/>
          </p:cNvCxnSpPr>
          <p:nvPr userDrawn="1"/>
        </p:nvCxnSpPr>
        <p:spPr>
          <a:xfrm>
            <a:off x="5059256" y="3737324"/>
            <a:ext cx="0" cy="160032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ak 5">
            <a:extLst>
              <a:ext uri="{FF2B5EF4-FFF2-40B4-BE49-F238E27FC236}">
                <a16:creationId xmlns:a16="http://schemas.microsoft.com/office/drawing/2014/main" id="{D22C16C6-0362-604F-A516-67C24034198E}"/>
              </a:ext>
            </a:extLst>
          </p:cNvPr>
          <p:cNvCxnSpPr>
            <a:cxnSpLocks/>
          </p:cNvCxnSpPr>
          <p:nvPr userDrawn="1"/>
        </p:nvCxnSpPr>
        <p:spPr>
          <a:xfrm>
            <a:off x="7459567" y="3737324"/>
            <a:ext cx="0" cy="160032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B0F8563D-36B0-FE4D-A073-B69E8571DCE0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00264" y="4217923"/>
            <a:ext cx="2121221" cy="111972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1000"/>
            </a:lvl4pPr>
            <a:lvl5pPr>
              <a:defRPr sz="889"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First bullets</a:t>
            </a:r>
          </a:p>
          <a:p>
            <a:pPr lvl="2"/>
            <a:r>
              <a:rPr lang="en-GB" noProof="0"/>
              <a:t>Second bullets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080AE4D0-E234-FC44-9A75-27629967541A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2800084" y="4217920"/>
            <a:ext cx="2118818" cy="111972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1000"/>
            </a:lvl4pPr>
            <a:lvl5pPr>
              <a:defRPr sz="889"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First bullets</a:t>
            </a:r>
          </a:p>
          <a:p>
            <a:pPr lvl="2"/>
            <a:r>
              <a:rPr lang="en-GB" noProof="0"/>
              <a:t>Second bullets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264BDAD6-0EF2-E14A-AF95-FF8C25DD22DF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5200640" y="4217923"/>
            <a:ext cx="2119265" cy="111972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1000"/>
            </a:lvl4pPr>
            <a:lvl5pPr>
              <a:defRPr sz="889"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First bullets</a:t>
            </a:r>
          </a:p>
          <a:p>
            <a:pPr lvl="2"/>
            <a:r>
              <a:rPr lang="en-GB" noProof="0"/>
              <a:t>Second bullets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316739A7-61A8-8140-BB50-18533D5EEC71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7599724" y="4217923"/>
            <a:ext cx="2120001" cy="111972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000"/>
            </a:lvl3pPr>
            <a:lvl4pPr marL="275065" indent="0">
              <a:buNone/>
              <a:defRPr sz="1000"/>
            </a:lvl4pPr>
            <a:lvl5pPr>
              <a:defRPr sz="889"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First bullets</a:t>
            </a:r>
          </a:p>
          <a:p>
            <a:pPr lvl="2"/>
            <a:r>
              <a:rPr lang="en-GB" noProof="0"/>
              <a:t>Second bullets</a:t>
            </a:r>
          </a:p>
        </p:txBody>
      </p:sp>
      <p:sp>
        <p:nvSpPr>
          <p:cNvPr id="49" name="Text Placeholder 11">
            <a:extLst>
              <a:ext uri="{FF2B5EF4-FFF2-40B4-BE49-F238E27FC236}">
                <a16:creationId xmlns:a16="http://schemas.microsoft.com/office/drawing/2014/main" id="{B32CAADE-3AD6-5546-B659-5C1D1C337A4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00263" y="3737327"/>
            <a:ext cx="2119265" cy="24078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tabLst/>
              <a:defRPr sz="1200" b="0" i="0">
                <a:latin typeface="Volvo Novum Medium" panose="020B0503040502060204" pitchFamily="34" charset="77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6pPr>
            <a:lvl7pPr marL="0" indent="0"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7pPr>
            <a:lvl8pPr marL="0" indent="0"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8pPr>
            <a:lvl9pPr marL="0" indent="0"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9pPr>
          </a:lstStyle>
          <a:p>
            <a:pPr lvl="0"/>
            <a:r>
              <a:rPr lang="en-GB" noProof="0"/>
              <a:t>Click to add subheading</a:t>
            </a:r>
          </a:p>
        </p:txBody>
      </p:sp>
      <p:sp>
        <p:nvSpPr>
          <p:cNvPr id="50" name="Text Placeholder 11">
            <a:extLst>
              <a:ext uri="{FF2B5EF4-FFF2-40B4-BE49-F238E27FC236}">
                <a16:creationId xmlns:a16="http://schemas.microsoft.com/office/drawing/2014/main" id="{CF296816-DE4E-CF43-92FF-AAF587D0BE69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2799837" y="3737327"/>
            <a:ext cx="2119265" cy="240778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tabLst/>
              <a:defRPr sz="1200" b="0" i="0">
                <a:latin typeface="Volvo Novum Medium" panose="020B0503040502060204" pitchFamily="34" charset="77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6pPr>
            <a:lvl7pPr marL="0" indent="0"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7pPr>
            <a:lvl8pPr marL="0" indent="0"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8pPr>
            <a:lvl9pPr marL="0" indent="0"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9pPr>
          </a:lstStyle>
          <a:p>
            <a:pPr lvl="0"/>
            <a:r>
              <a:rPr lang="en-GB" noProof="0"/>
              <a:t>Click to add subheading</a:t>
            </a:r>
          </a:p>
        </p:txBody>
      </p:sp>
      <p:sp>
        <p:nvSpPr>
          <p:cNvPr id="51" name="Text Placeholder 11">
            <a:extLst>
              <a:ext uri="{FF2B5EF4-FFF2-40B4-BE49-F238E27FC236}">
                <a16:creationId xmlns:a16="http://schemas.microsoft.com/office/drawing/2014/main" id="{A034BAA0-F5CF-FA4A-A339-D4EBCA9AC047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199412" y="3737327"/>
            <a:ext cx="2120001" cy="24078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tabLst/>
              <a:defRPr sz="1200" b="0" i="0">
                <a:latin typeface="Volvo Novum Medium" panose="020B0503040502060204" pitchFamily="34" charset="77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6pPr>
            <a:lvl7pPr marL="0" indent="0"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7pPr>
            <a:lvl8pPr marL="0" indent="0"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8pPr>
            <a:lvl9pPr marL="0" indent="0"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9pPr>
          </a:lstStyle>
          <a:p>
            <a:pPr lvl="0"/>
            <a:r>
              <a:rPr lang="en-GB" noProof="0"/>
              <a:t>Click to add subheading</a:t>
            </a:r>
          </a:p>
        </p:txBody>
      </p:sp>
      <p:sp>
        <p:nvSpPr>
          <p:cNvPr id="52" name="Text Placeholder 11">
            <a:extLst>
              <a:ext uri="{FF2B5EF4-FFF2-40B4-BE49-F238E27FC236}">
                <a16:creationId xmlns:a16="http://schemas.microsoft.com/office/drawing/2014/main" id="{1EC23075-E7FF-1B4D-AA78-08BFE8A651A1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7599724" y="3737327"/>
            <a:ext cx="2120001" cy="24078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tabLst/>
              <a:defRPr sz="1200" b="0" i="0">
                <a:latin typeface="Volvo Novum Medium" panose="020B0503040502060204" pitchFamily="34" charset="77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6pPr>
            <a:lvl7pPr marL="0" indent="0"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7pPr>
            <a:lvl8pPr marL="0" indent="0"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8pPr>
            <a:lvl9pPr marL="0" indent="0">
              <a:spcAft>
                <a:spcPts val="0"/>
              </a:spcAft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9pPr>
          </a:lstStyle>
          <a:p>
            <a:pPr lvl="0"/>
            <a:r>
              <a:rPr lang="en-GB" noProof="0"/>
              <a:t>Click to add subheading</a:t>
            </a:r>
          </a:p>
        </p:txBody>
      </p:sp>
      <p:sp>
        <p:nvSpPr>
          <p:cNvPr id="27" name="Title Placeholder 10">
            <a:extLst>
              <a:ext uri="{FF2B5EF4-FFF2-40B4-BE49-F238E27FC236}">
                <a16:creationId xmlns:a16="http://schemas.microsoft.com/office/drawing/2014/main" id="{D7C4EFBC-D363-4FA9-BD16-2A7A69813A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266" y="897887"/>
            <a:ext cx="9319132" cy="35937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/>
            </a:lvl1pPr>
          </a:lstStyle>
          <a:p>
            <a:pPr algn="l"/>
            <a:r>
              <a:rPr lang="en-GB" noProof="0"/>
              <a:t>Click to add heading </a:t>
            </a:r>
          </a:p>
        </p:txBody>
      </p:sp>
      <p:sp>
        <p:nvSpPr>
          <p:cNvPr id="29" name="Date Placeholder 2">
            <a:extLst>
              <a:ext uri="{FF2B5EF4-FFF2-40B4-BE49-F238E27FC236}">
                <a16:creationId xmlns:a16="http://schemas.microsoft.com/office/drawing/2014/main" id="{496833C5-42A0-4B15-A2D2-E5EDD2F15D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0266" y="5463945"/>
            <a:ext cx="520165" cy="113514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8817" indent="0" algn="l">
              <a:tabLst/>
              <a:defRPr sz="600" b="0" i="0">
                <a:solidFill>
                  <a:schemeClr val="bg1">
                    <a:lumMod val="50000"/>
                  </a:schemeClr>
                </a:solidFill>
                <a:latin typeface="Volvo Novum Light" panose="020B0303040502060204" pitchFamily="34" charset="77"/>
              </a:defRPr>
            </a:lvl1pPr>
          </a:lstStyle>
          <a:p>
            <a:r>
              <a:rPr lang="en-US"/>
              <a:t>YYYY.MM.DD</a:t>
            </a:r>
            <a:endParaRPr lang="en-GB"/>
          </a:p>
        </p:txBody>
      </p:sp>
      <p:sp>
        <p:nvSpPr>
          <p:cNvPr id="31" name="Footer Placeholder 8">
            <a:extLst>
              <a:ext uri="{FF2B5EF4-FFF2-40B4-BE49-F238E27FC236}">
                <a16:creationId xmlns:a16="http://schemas.microsoft.com/office/drawing/2014/main" id="{281BCE76-FC03-4475-A383-0C33823439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0916" y="5462010"/>
            <a:ext cx="3718627" cy="115449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00" b="0" i="0">
                <a:solidFill>
                  <a:schemeClr val="bg1">
                    <a:lumMod val="50000"/>
                  </a:schemeClr>
                </a:solidFill>
                <a:latin typeface="Volvo Novum Light" panose="020B0303040502060204" pitchFamily="34" charset="77"/>
              </a:defRPr>
            </a:lvl1pPr>
          </a:lstStyle>
          <a:p>
            <a:r>
              <a:rPr lang="en-US"/>
              <a:t>Presentation title, Full name, Security Class: Proprietary</a:t>
            </a:r>
            <a:endParaRPr lang="en-GB"/>
          </a:p>
        </p:txBody>
      </p:sp>
      <p:sp>
        <p:nvSpPr>
          <p:cNvPr id="33" name="Slide Number Placeholder 9">
            <a:extLst>
              <a:ext uri="{FF2B5EF4-FFF2-40B4-BE49-F238E27FC236}">
                <a16:creationId xmlns:a16="http://schemas.microsoft.com/office/drawing/2014/main" id="{F917DDE5-6BA4-46DA-8E4A-0BE6B1D831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8391" y="5463945"/>
            <a:ext cx="401006" cy="113514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600" b="0" i="0">
                <a:solidFill>
                  <a:schemeClr val="bg1">
                    <a:lumMod val="50000"/>
                  </a:schemeClr>
                </a:solidFill>
                <a:latin typeface="Volvo Novum Light" panose="020B0303040502060204" pitchFamily="34" charset="77"/>
              </a:defRPr>
            </a:lvl1pPr>
          </a:lstStyle>
          <a:p>
            <a:fld id="{EECA8F73-ACC7-A64F-8F77-C8CBCE9A3AB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CE12C33A-42A8-0E41-AEF3-A2C9AA571F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8175" y="257264"/>
            <a:ext cx="1004400" cy="77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01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vent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BFD382F-A41A-B34C-BB97-339E7BF79F9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00264" y="4222210"/>
            <a:ext cx="9318918" cy="111543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First bullets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D2A8C818-9D87-7544-8ED4-0ECA648E5D44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400266" y="1497080"/>
            <a:ext cx="9319132" cy="313700"/>
          </a:xfrm>
        </p:spPr>
        <p:txBody>
          <a:bodyPr>
            <a:noAutofit/>
          </a:bodyPr>
          <a:lstStyle>
            <a:lvl1pPr marL="10579" indent="0" algn="l">
              <a:spcAft>
                <a:spcPts val="0"/>
              </a:spcAft>
              <a:buFontTx/>
              <a:buNone/>
              <a:tabLst/>
              <a:defRPr lang="en-GB" sz="1400" b="0" i="0" noProof="0" dirty="0" smtClean="0">
                <a:latin typeface="Volvo Novum Light" panose="020B0303040502060204" pitchFamily="34" charset="0"/>
              </a:defRPr>
            </a:lvl1pPr>
            <a:lvl2pPr marL="10579" indent="0" algn="l">
              <a:spcAft>
                <a:spcPts val="0"/>
              </a:spcAft>
              <a:buFontTx/>
              <a:buNone/>
              <a:tabLst/>
              <a:defRPr lang="en-GB" sz="1333" b="0" i="0" noProof="0" dirty="0" smtClean="0">
                <a:latin typeface="Volvo Novum Medium" panose="020B0503040502060204" pitchFamily="34" charset="77"/>
              </a:defRPr>
            </a:lvl2pPr>
            <a:lvl3pPr marL="10579" indent="0" algn="l">
              <a:spcAft>
                <a:spcPts val="0"/>
              </a:spcAft>
              <a:buFontTx/>
              <a:buNone/>
              <a:tabLst/>
              <a:defRPr lang="en-GB" sz="1333" b="0" i="0" noProof="0" dirty="0" smtClean="0">
                <a:latin typeface="Volvo Novum Medium" panose="020B0503040502060204" pitchFamily="34" charset="77"/>
              </a:defRPr>
            </a:lvl3pPr>
            <a:lvl4pPr marL="10579" indent="0" algn="l">
              <a:spcAft>
                <a:spcPts val="0"/>
              </a:spcAft>
              <a:buFontTx/>
              <a:buNone/>
              <a:tabLst/>
              <a:defRPr lang="en-GB" sz="1333" b="0" i="0" noProof="0" dirty="0" smtClean="0">
                <a:latin typeface="Volvo Novum Medium" panose="020B0503040502060204" pitchFamily="34" charset="77"/>
              </a:defRPr>
            </a:lvl4pPr>
            <a:lvl5pPr marL="10579" indent="0" algn="l">
              <a:spcAft>
                <a:spcPts val="0"/>
              </a:spcAft>
              <a:buFontTx/>
              <a:buNone/>
              <a:tabLst/>
              <a:defRPr lang="en-GB" sz="1333" b="0" i="0" noProof="0" dirty="0" smtClean="0">
                <a:latin typeface="Volvo Novum Medium" panose="020B0503040502060204" pitchFamily="34" charset="77"/>
              </a:defRPr>
            </a:lvl5pPr>
            <a:lvl6pPr marL="10579" indent="0" algn="l">
              <a:spcAft>
                <a:spcPts val="0"/>
              </a:spcAft>
              <a:buFontTx/>
              <a:buNone/>
              <a:tabLst/>
              <a:defRPr lang="en-GB" sz="1333" b="0" i="0" noProof="0" dirty="0" smtClean="0">
                <a:latin typeface="Volvo Novum Medium" panose="020B0503040502060204" pitchFamily="34" charset="77"/>
              </a:defRPr>
            </a:lvl6pPr>
            <a:lvl7pPr marL="8817" indent="0"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7pPr>
            <a:lvl8pPr marL="10579" indent="0" algn="l">
              <a:spcAft>
                <a:spcPts val="0"/>
              </a:spcAft>
              <a:buFontTx/>
              <a:buNone/>
              <a:tabLst/>
              <a:defRPr lang="en-GB" sz="1333" b="0" i="0" noProof="0" dirty="0" smtClean="0">
                <a:latin typeface="Volvo Novum Medium" panose="020B0503040502060204" pitchFamily="34" charset="77"/>
              </a:defRPr>
            </a:lvl8pPr>
            <a:lvl9pPr marL="10579" indent="0" algn="l">
              <a:spcAft>
                <a:spcPts val="0"/>
              </a:spcAft>
              <a:buFontTx/>
              <a:buNone/>
              <a:tabLst/>
              <a:defRPr lang="en-GB" sz="1333" b="0" i="0" noProof="0" dirty="0">
                <a:latin typeface="Volvo Novum Medium" panose="020B0503040502060204" pitchFamily="34" charset="77"/>
              </a:defRPr>
            </a:lvl9pPr>
          </a:lstStyle>
          <a:p>
            <a:pPr lvl="0"/>
            <a:r>
              <a:rPr lang="en-GB" noProof="0"/>
              <a:t>Click to add subheading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35B3F9B5-77EB-7047-AA91-EFB02BCF3B1C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400265" y="1937918"/>
            <a:ext cx="2121222" cy="239816"/>
          </a:xfrm>
          <a:solidFill>
            <a:schemeClr val="bg1">
              <a:lumMod val="95000"/>
            </a:schemeClr>
          </a:solidFill>
        </p:spPr>
        <p:txBody>
          <a:bodyPr lIns="108000" tIns="72000" rIns="108000" bIns="72000" anchor="ctr" anchorCtr="0">
            <a:noAutofit/>
          </a:bodyPr>
          <a:lstStyle>
            <a:lvl1pPr marL="8817" indent="0">
              <a:tabLst/>
              <a:defRPr sz="1200" b="0" i="0">
                <a:latin typeface="Volvo Novum Medium" panose="020B0503040502060204" pitchFamily="34" charset="77"/>
              </a:defRPr>
            </a:lvl1pPr>
            <a:lvl2pPr marL="10579" indent="0"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2pPr>
            <a:lvl3pPr marL="10579" indent="0"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3pPr>
            <a:lvl4pPr marL="10579" indent="0"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4pPr>
            <a:lvl5pPr marL="10579" indent="0"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5pPr>
            <a:lvl6pPr marL="10579" indent="0"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6pPr>
            <a:lvl7pPr marL="8817" indent="0"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7pPr>
            <a:lvl8pPr marL="10579" indent="0"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8pPr>
            <a:lvl9pPr marL="10579" indent="0"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9pPr>
          </a:lstStyle>
          <a:p>
            <a:pPr lvl="0"/>
            <a:r>
              <a:rPr lang="en-GB" noProof="0"/>
              <a:t>Click to add text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83F71E83-123E-9440-96A0-34D038D66B79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2798320" y="1937081"/>
            <a:ext cx="2121222" cy="240650"/>
          </a:xfrm>
          <a:solidFill>
            <a:schemeClr val="bg1">
              <a:lumMod val="95000"/>
            </a:schemeClr>
          </a:solidFill>
        </p:spPr>
        <p:txBody>
          <a:bodyPr lIns="108000" tIns="72000" rIns="108000" bIns="72000" anchor="ctr" anchorCtr="0">
            <a:noAutofit/>
          </a:bodyPr>
          <a:lstStyle>
            <a:lvl1pPr marL="8817" indent="0">
              <a:tabLst/>
              <a:defRPr sz="1200" b="0" i="0">
                <a:latin typeface="Volvo Novum Medium" panose="020B0503040502060204" pitchFamily="34" charset="77"/>
              </a:defRPr>
            </a:lvl1pPr>
            <a:lvl2pPr marL="10579" indent="0"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2pPr>
            <a:lvl3pPr marL="10579" indent="0"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3pPr>
            <a:lvl4pPr marL="10579" indent="0"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4pPr>
            <a:lvl5pPr marL="10579" indent="0"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5pPr>
            <a:lvl6pPr marL="10579" indent="0"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6pPr>
            <a:lvl7pPr marL="8817" indent="0"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7pPr>
            <a:lvl8pPr marL="10579" indent="0"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8pPr>
            <a:lvl9pPr marL="10579" indent="0"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9pPr>
          </a:lstStyle>
          <a:p>
            <a:pPr lvl="0"/>
            <a:r>
              <a:rPr lang="en-GB" noProof="0"/>
              <a:t>Click to add text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9E5D12CF-24F5-C74A-B1A7-A45313D3FD89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5199903" y="1937081"/>
            <a:ext cx="2119459" cy="240650"/>
          </a:xfrm>
          <a:solidFill>
            <a:schemeClr val="bg1">
              <a:lumMod val="95000"/>
            </a:schemeClr>
          </a:solidFill>
        </p:spPr>
        <p:txBody>
          <a:bodyPr lIns="108000" tIns="72000" rIns="108000" bIns="72000" anchor="ctr" anchorCtr="0">
            <a:noAutofit/>
          </a:bodyPr>
          <a:lstStyle>
            <a:lvl1pPr marL="8817" indent="0">
              <a:tabLst/>
              <a:defRPr sz="1200" b="0" i="0">
                <a:latin typeface="Volvo Novum Medium" panose="020B0503040502060204" pitchFamily="34" charset="77"/>
              </a:defRPr>
            </a:lvl1pPr>
            <a:lvl2pPr marL="10579" indent="0"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2pPr>
            <a:lvl3pPr marL="10579" indent="0"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3pPr>
            <a:lvl4pPr marL="10579" indent="0"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4pPr>
            <a:lvl5pPr marL="10579" indent="0"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5pPr>
            <a:lvl6pPr marL="10579" indent="0"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6pPr>
            <a:lvl7pPr marL="8817" indent="0"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7pPr>
            <a:lvl8pPr marL="10579" indent="0"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8pPr>
            <a:lvl9pPr marL="10579" indent="0"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9pPr>
          </a:lstStyle>
          <a:p>
            <a:pPr lvl="0"/>
            <a:r>
              <a:rPr lang="en-GB" noProof="0"/>
              <a:t>Click to add text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29EBE9AD-20F9-6043-B225-391EDCAD559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7604491" y="1937084"/>
            <a:ext cx="2114691" cy="239816"/>
          </a:xfrm>
          <a:solidFill>
            <a:schemeClr val="bg1">
              <a:lumMod val="95000"/>
            </a:schemeClr>
          </a:solidFill>
        </p:spPr>
        <p:txBody>
          <a:bodyPr lIns="108000" tIns="72000" rIns="108000" bIns="72000" anchor="ctr" anchorCtr="0">
            <a:noAutofit/>
          </a:bodyPr>
          <a:lstStyle>
            <a:lvl1pPr marL="8817" indent="0">
              <a:tabLst/>
              <a:defRPr sz="1200" b="0" i="0">
                <a:latin typeface="Volvo Novum Medium" panose="020B0503040502060204" pitchFamily="34" charset="77"/>
              </a:defRPr>
            </a:lvl1pPr>
            <a:lvl2pPr marL="10579" indent="0"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2pPr>
            <a:lvl3pPr marL="10579" indent="0"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3pPr>
            <a:lvl4pPr marL="10579" indent="0"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4pPr>
            <a:lvl5pPr marL="10579" indent="0"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5pPr>
            <a:lvl6pPr marL="10579" indent="0"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6pPr>
            <a:lvl7pPr marL="8817" indent="0"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7pPr>
            <a:lvl8pPr marL="10579" indent="0"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8pPr>
            <a:lvl9pPr marL="10579" indent="0">
              <a:buFontTx/>
              <a:buNone/>
              <a:tabLst/>
              <a:defRPr sz="1333" b="0" i="0">
                <a:latin typeface="Volvo Novum Medium" panose="020B0503040502060204" pitchFamily="34" charset="77"/>
              </a:defRPr>
            </a:lvl9pPr>
          </a:lstStyle>
          <a:p>
            <a:pPr lvl="0"/>
            <a:r>
              <a:rPr lang="en-GB" noProof="0"/>
              <a:t>Click to add text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1990BFC4-6957-7947-8D7E-B0A3F428335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00264" y="2177734"/>
            <a:ext cx="2121221" cy="1800374"/>
          </a:xfrm>
          <a:solidFill>
            <a:schemeClr val="bg1">
              <a:lumMod val="95000"/>
            </a:schemeClr>
          </a:solidFill>
        </p:spPr>
        <p:txBody>
          <a:bodyPr lIns="108000" tIns="72000" rIns="108000" bIns="72000"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First bullets</a:t>
            </a:r>
          </a:p>
          <a:p>
            <a:pPr lvl="2"/>
            <a:r>
              <a:rPr lang="en-GB" noProof="0"/>
              <a:t>Second bullets</a:t>
            </a: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2B2518BB-6916-BA44-88AA-6EDC09A9BB1C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2800085" y="2176897"/>
            <a:ext cx="2119461" cy="1800373"/>
          </a:xfrm>
          <a:solidFill>
            <a:schemeClr val="bg1">
              <a:lumMod val="95000"/>
            </a:schemeClr>
          </a:solidFill>
        </p:spPr>
        <p:txBody>
          <a:bodyPr lIns="108000" tIns="72000" rIns="108000" bIns="72000"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First bullets</a:t>
            </a:r>
          </a:p>
          <a:p>
            <a:pPr lvl="2"/>
            <a:r>
              <a:rPr lang="en-GB" noProof="0"/>
              <a:t>Second bullets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D6B19F0B-224A-C74A-9817-B665A0CD30C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99973" y="2176897"/>
            <a:ext cx="2119390" cy="1800373"/>
          </a:xfrm>
          <a:solidFill>
            <a:schemeClr val="bg1">
              <a:lumMod val="95000"/>
            </a:schemeClr>
          </a:solidFill>
        </p:spPr>
        <p:txBody>
          <a:bodyPr lIns="108000" tIns="72000" rIns="108000" bIns="72000"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First bullets</a:t>
            </a:r>
          </a:p>
          <a:p>
            <a:pPr lvl="2"/>
            <a:r>
              <a:rPr lang="en-GB" noProof="0"/>
              <a:t>Second bullets</a:t>
            </a:r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8A6381F8-56A2-F84B-820B-E8A168D07B42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7599724" y="2177732"/>
            <a:ext cx="2119459" cy="1800373"/>
          </a:xfrm>
          <a:solidFill>
            <a:schemeClr val="bg1">
              <a:lumMod val="95000"/>
            </a:schemeClr>
          </a:solidFill>
        </p:spPr>
        <p:txBody>
          <a:bodyPr lIns="108000" tIns="72000" rIns="108000" bIns="72000"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First bullets</a:t>
            </a:r>
          </a:p>
          <a:p>
            <a:pPr lvl="2"/>
            <a:r>
              <a:rPr lang="en-GB" noProof="0"/>
              <a:t>Second bullets</a:t>
            </a:r>
          </a:p>
        </p:txBody>
      </p:sp>
      <p:sp>
        <p:nvSpPr>
          <p:cNvPr id="17" name="Title Placeholder 10">
            <a:extLst>
              <a:ext uri="{FF2B5EF4-FFF2-40B4-BE49-F238E27FC236}">
                <a16:creationId xmlns:a16="http://schemas.microsoft.com/office/drawing/2014/main" id="{5C6CBD6B-0C17-4A06-8D6F-6F3CB3CCD3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266" y="897887"/>
            <a:ext cx="9319132" cy="35937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/>
            </a:lvl1pPr>
          </a:lstStyle>
          <a:p>
            <a:pPr algn="l"/>
            <a:r>
              <a:rPr lang="en-GB" noProof="0"/>
              <a:t>Click to add heading </a:t>
            </a:r>
          </a:p>
        </p:txBody>
      </p:sp>
      <p:sp>
        <p:nvSpPr>
          <p:cNvPr id="20" name="Date Placeholder 2">
            <a:extLst>
              <a:ext uri="{FF2B5EF4-FFF2-40B4-BE49-F238E27FC236}">
                <a16:creationId xmlns:a16="http://schemas.microsoft.com/office/drawing/2014/main" id="{D4A81B9C-6BE8-4C9C-950C-A1568A7548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0266" y="5463945"/>
            <a:ext cx="520165" cy="113514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8817" indent="0" algn="l">
              <a:tabLst/>
              <a:defRPr sz="600" b="0" i="0">
                <a:solidFill>
                  <a:schemeClr val="bg1">
                    <a:lumMod val="50000"/>
                  </a:schemeClr>
                </a:solidFill>
                <a:latin typeface="Volvo Novum Light" panose="020B0303040502060204" pitchFamily="34" charset="77"/>
              </a:defRPr>
            </a:lvl1pPr>
          </a:lstStyle>
          <a:p>
            <a:r>
              <a:rPr lang="en-US"/>
              <a:t>YYYY.MM.DD</a:t>
            </a:r>
            <a:endParaRPr lang="en-GB"/>
          </a:p>
        </p:txBody>
      </p:sp>
      <p:sp>
        <p:nvSpPr>
          <p:cNvPr id="25" name="Footer Placeholder 8">
            <a:extLst>
              <a:ext uri="{FF2B5EF4-FFF2-40B4-BE49-F238E27FC236}">
                <a16:creationId xmlns:a16="http://schemas.microsoft.com/office/drawing/2014/main" id="{193A4F37-C456-4D02-B34A-92A61082C1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0916" y="5462010"/>
            <a:ext cx="3718627" cy="115449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00" b="0" i="0">
                <a:solidFill>
                  <a:schemeClr val="bg1">
                    <a:lumMod val="50000"/>
                  </a:schemeClr>
                </a:solidFill>
                <a:latin typeface="Volvo Novum Light" panose="020B0303040502060204" pitchFamily="34" charset="77"/>
              </a:defRPr>
            </a:lvl1pPr>
          </a:lstStyle>
          <a:p>
            <a:r>
              <a:rPr lang="en-US"/>
              <a:t>Presentation title, Full name, Security Class: Proprietary</a:t>
            </a:r>
            <a:endParaRPr lang="en-GB"/>
          </a:p>
        </p:txBody>
      </p:sp>
      <p:sp>
        <p:nvSpPr>
          <p:cNvPr id="28" name="Slide Number Placeholder 9">
            <a:extLst>
              <a:ext uri="{FF2B5EF4-FFF2-40B4-BE49-F238E27FC236}">
                <a16:creationId xmlns:a16="http://schemas.microsoft.com/office/drawing/2014/main" id="{95DFED75-E487-46D1-8828-B603EB5976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8391" y="5463945"/>
            <a:ext cx="401006" cy="113514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600" b="0" i="0">
                <a:solidFill>
                  <a:schemeClr val="bg1">
                    <a:lumMod val="50000"/>
                  </a:schemeClr>
                </a:solidFill>
                <a:latin typeface="Volvo Novum Light" panose="020B0303040502060204" pitchFamily="34" charset="77"/>
              </a:defRPr>
            </a:lvl1pPr>
          </a:lstStyle>
          <a:p>
            <a:fld id="{EECA8F73-ACC7-A64F-8F77-C8CBCE9A3AB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03344D4B-6BD6-8E46-873A-90BE07E83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8175" y="257264"/>
            <a:ext cx="1004400" cy="77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261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Rak 5">
            <a:extLst>
              <a:ext uri="{FF2B5EF4-FFF2-40B4-BE49-F238E27FC236}">
                <a16:creationId xmlns:a16="http://schemas.microsoft.com/office/drawing/2014/main" id="{E19B146C-0941-3647-AD74-C44D26855374}"/>
              </a:ext>
            </a:extLst>
          </p:cNvPr>
          <p:cNvCxnSpPr>
            <a:cxnSpLocks/>
          </p:cNvCxnSpPr>
          <p:nvPr userDrawn="1"/>
        </p:nvCxnSpPr>
        <p:spPr>
          <a:xfrm>
            <a:off x="3322543" y="1917321"/>
            <a:ext cx="0" cy="342032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Rak 5">
            <a:extLst>
              <a:ext uri="{FF2B5EF4-FFF2-40B4-BE49-F238E27FC236}">
                <a16:creationId xmlns:a16="http://schemas.microsoft.com/office/drawing/2014/main" id="{E21D9437-0F21-9F40-88A5-CEAD6335C22E}"/>
              </a:ext>
            </a:extLst>
          </p:cNvPr>
          <p:cNvCxnSpPr>
            <a:cxnSpLocks/>
          </p:cNvCxnSpPr>
          <p:nvPr userDrawn="1"/>
        </p:nvCxnSpPr>
        <p:spPr>
          <a:xfrm>
            <a:off x="3855573" y="1917321"/>
            <a:ext cx="0" cy="342032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ak 5">
            <a:extLst>
              <a:ext uri="{FF2B5EF4-FFF2-40B4-BE49-F238E27FC236}">
                <a16:creationId xmlns:a16="http://schemas.microsoft.com/office/drawing/2014/main" id="{C6296EE9-6D79-5041-8FFB-F6BF5AE68B43}"/>
              </a:ext>
            </a:extLst>
          </p:cNvPr>
          <p:cNvCxnSpPr>
            <a:cxnSpLocks/>
          </p:cNvCxnSpPr>
          <p:nvPr userDrawn="1"/>
        </p:nvCxnSpPr>
        <p:spPr>
          <a:xfrm>
            <a:off x="4388605" y="1917321"/>
            <a:ext cx="0" cy="342032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ak 5">
            <a:extLst>
              <a:ext uri="{FF2B5EF4-FFF2-40B4-BE49-F238E27FC236}">
                <a16:creationId xmlns:a16="http://schemas.microsoft.com/office/drawing/2014/main" id="{20DBCA33-B290-364E-97A6-F5E21BF9EB53}"/>
              </a:ext>
            </a:extLst>
          </p:cNvPr>
          <p:cNvCxnSpPr>
            <a:cxnSpLocks/>
          </p:cNvCxnSpPr>
          <p:nvPr userDrawn="1"/>
        </p:nvCxnSpPr>
        <p:spPr>
          <a:xfrm>
            <a:off x="4921633" y="1917321"/>
            <a:ext cx="0" cy="342032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Rak 5">
            <a:extLst>
              <a:ext uri="{FF2B5EF4-FFF2-40B4-BE49-F238E27FC236}">
                <a16:creationId xmlns:a16="http://schemas.microsoft.com/office/drawing/2014/main" id="{1BEC6A49-6F23-7E43-9BD1-8D1C00FBDDA3}"/>
              </a:ext>
            </a:extLst>
          </p:cNvPr>
          <p:cNvCxnSpPr>
            <a:cxnSpLocks/>
          </p:cNvCxnSpPr>
          <p:nvPr userDrawn="1"/>
        </p:nvCxnSpPr>
        <p:spPr>
          <a:xfrm>
            <a:off x="5454665" y="1917321"/>
            <a:ext cx="0" cy="342032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Rak 5">
            <a:extLst>
              <a:ext uri="{FF2B5EF4-FFF2-40B4-BE49-F238E27FC236}">
                <a16:creationId xmlns:a16="http://schemas.microsoft.com/office/drawing/2014/main" id="{8460CCF8-F179-144C-A211-519F49BF42F6}"/>
              </a:ext>
            </a:extLst>
          </p:cNvPr>
          <p:cNvCxnSpPr>
            <a:cxnSpLocks/>
          </p:cNvCxnSpPr>
          <p:nvPr userDrawn="1"/>
        </p:nvCxnSpPr>
        <p:spPr>
          <a:xfrm>
            <a:off x="5987695" y="1917321"/>
            <a:ext cx="0" cy="342032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ak 5">
            <a:extLst>
              <a:ext uri="{FF2B5EF4-FFF2-40B4-BE49-F238E27FC236}">
                <a16:creationId xmlns:a16="http://schemas.microsoft.com/office/drawing/2014/main" id="{A1C5FCF5-51B0-BD4D-B1DB-6FDD2867FA10}"/>
              </a:ext>
            </a:extLst>
          </p:cNvPr>
          <p:cNvCxnSpPr>
            <a:cxnSpLocks/>
          </p:cNvCxnSpPr>
          <p:nvPr userDrawn="1"/>
        </p:nvCxnSpPr>
        <p:spPr>
          <a:xfrm>
            <a:off x="6520726" y="1917321"/>
            <a:ext cx="0" cy="342032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Rak 5">
            <a:extLst>
              <a:ext uri="{FF2B5EF4-FFF2-40B4-BE49-F238E27FC236}">
                <a16:creationId xmlns:a16="http://schemas.microsoft.com/office/drawing/2014/main" id="{755B33C8-5C72-264E-8D09-2F7113EE6CDD}"/>
              </a:ext>
            </a:extLst>
          </p:cNvPr>
          <p:cNvCxnSpPr>
            <a:cxnSpLocks/>
          </p:cNvCxnSpPr>
          <p:nvPr userDrawn="1"/>
        </p:nvCxnSpPr>
        <p:spPr>
          <a:xfrm>
            <a:off x="7053756" y="1917321"/>
            <a:ext cx="0" cy="342032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Rak 5">
            <a:extLst>
              <a:ext uri="{FF2B5EF4-FFF2-40B4-BE49-F238E27FC236}">
                <a16:creationId xmlns:a16="http://schemas.microsoft.com/office/drawing/2014/main" id="{531236E0-6B36-484D-9D8A-842EF464BE68}"/>
              </a:ext>
            </a:extLst>
          </p:cNvPr>
          <p:cNvCxnSpPr>
            <a:cxnSpLocks/>
          </p:cNvCxnSpPr>
          <p:nvPr userDrawn="1"/>
        </p:nvCxnSpPr>
        <p:spPr>
          <a:xfrm>
            <a:off x="7586787" y="1917321"/>
            <a:ext cx="0" cy="342032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ak 5">
            <a:extLst>
              <a:ext uri="{FF2B5EF4-FFF2-40B4-BE49-F238E27FC236}">
                <a16:creationId xmlns:a16="http://schemas.microsoft.com/office/drawing/2014/main" id="{5EFD583F-7B66-5847-B632-E6971FB6467B}"/>
              </a:ext>
            </a:extLst>
          </p:cNvPr>
          <p:cNvCxnSpPr>
            <a:cxnSpLocks/>
          </p:cNvCxnSpPr>
          <p:nvPr userDrawn="1"/>
        </p:nvCxnSpPr>
        <p:spPr>
          <a:xfrm>
            <a:off x="8119817" y="1917321"/>
            <a:ext cx="0" cy="342032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Rak 5">
            <a:extLst>
              <a:ext uri="{FF2B5EF4-FFF2-40B4-BE49-F238E27FC236}">
                <a16:creationId xmlns:a16="http://schemas.microsoft.com/office/drawing/2014/main" id="{2B6FC392-3B05-094A-AAF7-AFEF0BE4F1F6}"/>
              </a:ext>
            </a:extLst>
          </p:cNvPr>
          <p:cNvCxnSpPr>
            <a:cxnSpLocks/>
          </p:cNvCxnSpPr>
          <p:nvPr userDrawn="1"/>
        </p:nvCxnSpPr>
        <p:spPr>
          <a:xfrm>
            <a:off x="8652848" y="1917321"/>
            <a:ext cx="0" cy="342032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Rak 5">
            <a:extLst>
              <a:ext uri="{FF2B5EF4-FFF2-40B4-BE49-F238E27FC236}">
                <a16:creationId xmlns:a16="http://schemas.microsoft.com/office/drawing/2014/main" id="{E5B85A63-DA07-8841-86C0-489087524226}"/>
              </a:ext>
            </a:extLst>
          </p:cNvPr>
          <p:cNvCxnSpPr>
            <a:cxnSpLocks/>
          </p:cNvCxnSpPr>
          <p:nvPr userDrawn="1"/>
        </p:nvCxnSpPr>
        <p:spPr>
          <a:xfrm>
            <a:off x="9185879" y="1917321"/>
            <a:ext cx="0" cy="342032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Rak 5">
            <a:extLst>
              <a:ext uri="{FF2B5EF4-FFF2-40B4-BE49-F238E27FC236}">
                <a16:creationId xmlns:a16="http://schemas.microsoft.com/office/drawing/2014/main" id="{7B958941-D087-0449-8004-2CDAF913A2EF}"/>
              </a:ext>
            </a:extLst>
          </p:cNvPr>
          <p:cNvCxnSpPr>
            <a:cxnSpLocks/>
          </p:cNvCxnSpPr>
          <p:nvPr userDrawn="1"/>
        </p:nvCxnSpPr>
        <p:spPr>
          <a:xfrm>
            <a:off x="9718903" y="1917321"/>
            <a:ext cx="0" cy="342032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A4AE1E9E-CD17-BC41-93BF-8BF55491FE5A}"/>
              </a:ext>
            </a:extLst>
          </p:cNvPr>
          <p:cNvCxnSpPr>
            <a:cxnSpLocks/>
          </p:cNvCxnSpPr>
          <p:nvPr userDrawn="1"/>
        </p:nvCxnSpPr>
        <p:spPr>
          <a:xfrm>
            <a:off x="400266" y="1817705"/>
            <a:ext cx="940222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 Placeholder 25">
            <a:extLst>
              <a:ext uri="{FF2B5EF4-FFF2-40B4-BE49-F238E27FC236}">
                <a16:creationId xmlns:a16="http://schemas.microsoft.com/office/drawing/2014/main" id="{2ABE6EFD-E1FD-634F-83BE-A92F412D92E9}"/>
              </a:ext>
            </a:extLst>
          </p:cNvPr>
          <p:cNvSpPr>
            <a:spLocks noGrp="1"/>
          </p:cNvSpPr>
          <p:nvPr userDrawn="1">
            <p:ph type="body" sz="quarter" idx="30" hasCustomPrompt="1"/>
          </p:nvPr>
        </p:nvSpPr>
        <p:spPr>
          <a:xfrm>
            <a:off x="3322545" y="2390943"/>
            <a:ext cx="2626676" cy="239926"/>
          </a:xfrm>
          <a:prstGeom prst="rect">
            <a:avLst/>
          </a:prstGeom>
          <a:solidFill>
            <a:schemeClr val="accent1"/>
          </a:solidFill>
        </p:spPr>
        <p:txBody>
          <a:bodyPr anchor="ctr" anchorCtr="0">
            <a:noAutofit/>
          </a:bodyPr>
          <a:lstStyle>
            <a:lvl1pPr algn="ctr">
              <a:defRPr sz="700" b="0" i="0">
                <a:solidFill>
                  <a:schemeClr val="bg1"/>
                </a:solidFill>
                <a:latin typeface="Volvo Novum Light" panose="020B0303040502060204" pitchFamily="34" charset="77"/>
              </a:defRPr>
            </a:lvl1pPr>
          </a:lstStyle>
          <a:p>
            <a:pPr lvl="0"/>
            <a:r>
              <a:rPr lang="en-GB" noProof="0"/>
              <a:t>Click to adjust colour and length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A52D22D8-6F70-DE4A-8D85-761A1B01B20B}"/>
              </a:ext>
            </a:extLst>
          </p:cNvPr>
          <p:cNvSpPr>
            <a:spLocks noGrp="1"/>
          </p:cNvSpPr>
          <p:nvPr userDrawn="1">
            <p:ph type="body" sz="quarter" idx="32" hasCustomPrompt="1"/>
          </p:nvPr>
        </p:nvSpPr>
        <p:spPr>
          <a:xfrm>
            <a:off x="3322543" y="2844082"/>
            <a:ext cx="1241237" cy="239926"/>
          </a:xfrm>
          <a:prstGeom prst="rect">
            <a:avLst/>
          </a:prstGeom>
          <a:solidFill>
            <a:schemeClr val="accent3"/>
          </a:solidFill>
        </p:spPr>
        <p:txBody>
          <a:bodyPr anchor="ctr" anchorCtr="0">
            <a:noAutofit/>
          </a:bodyPr>
          <a:lstStyle>
            <a:lvl1pPr algn="ctr">
              <a:defRPr sz="700" b="0" i="0">
                <a:solidFill>
                  <a:schemeClr val="bg1"/>
                </a:solidFill>
                <a:latin typeface="Volvo Novum Light" panose="020B0303040502060204" pitchFamily="34" charset="77"/>
              </a:defRPr>
            </a:lvl1pPr>
          </a:lstStyle>
          <a:p>
            <a:pPr lvl="0"/>
            <a:r>
              <a:rPr lang="en-GB" noProof="0"/>
              <a:t>Click to adjust colour and length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5E58CB74-6ABE-BD4E-813C-80D2DE9AB8BA}"/>
              </a:ext>
            </a:extLst>
          </p:cNvPr>
          <p:cNvSpPr>
            <a:spLocks noGrp="1"/>
          </p:cNvSpPr>
          <p:nvPr userDrawn="1">
            <p:ph type="body" sz="quarter" idx="27" hasCustomPrompt="1"/>
          </p:nvPr>
        </p:nvSpPr>
        <p:spPr>
          <a:xfrm>
            <a:off x="400264" y="1937682"/>
            <a:ext cx="2399820" cy="240049"/>
          </a:xfrm>
        </p:spPr>
        <p:txBody>
          <a:bodyPr anchor="b" anchorCtr="0">
            <a:noAutofit/>
          </a:bodyPr>
          <a:lstStyle>
            <a:lvl1pPr marL="0" indent="0">
              <a:spcAft>
                <a:spcPts val="0"/>
              </a:spcAft>
              <a:buFontTx/>
              <a:buNone/>
              <a:tabLst/>
              <a:defRPr sz="1400"/>
            </a:lvl1pPr>
            <a:lvl2pPr marL="0" indent="0">
              <a:spcAft>
                <a:spcPts val="0"/>
              </a:spcAft>
              <a:buFontTx/>
              <a:buNone/>
              <a:tabLst/>
              <a:defRPr sz="1333"/>
            </a:lvl2pPr>
            <a:lvl3pPr marL="0" indent="0">
              <a:spcAft>
                <a:spcPts val="0"/>
              </a:spcAft>
              <a:buFontTx/>
              <a:buNone/>
              <a:tabLst/>
              <a:defRPr sz="1333"/>
            </a:lvl3pPr>
            <a:lvl4pPr marL="0" indent="0">
              <a:spcAft>
                <a:spcPts val="0"/>
              </a:spcAft>
              <a:buFontTx/>
              <a:buNone/>
              <a:tabLst/>
              <a:defRPr sz="1333"/>
            </a:lvl4pPr>
            <a:lvl5pPr marL="0" indent="0">
              <a:spcAft>
                <a:spcPts val="0"/>
              </a:spcAft>
              <a:buFontTx/>
              <a:buNone/>
              <a:tabLst/>
              <a:defRPr sz="1333"/>
            </a:lvl5pPr>
            <a:lvl6pPr marL="0" indent="0">
              <a:spcAft>
                <a:spcPts val="0"/>
              </a:spcAft>
              <a:buFontTx/>
              <a:buNone/>
              <a:tabLst/>
              <a:defRPr sz="1333"/>
            </a:lvl6pPr>
            <a:lvl7pPr marL="0" indent="0">
              <a:spcAft>
                <a:spcPts val="0"/>
              </a:spcAft>
              <a:buFontTx/>
              <a:buNone/>
              <a:tabLst/>
              <a:defRPr sz="1333"/>
            </a:lvl7pPr>
            <a:lvl8pPr marL="0" indent="0">
              <a:spcAft>
                <a:spcPts val="0"/>
              </a:spcAft>
              <a:buFontTx/>
              <a:buNone/>
              <a:tabLst/>
              <a:defRPr sz="1333"/>
            </a:lvl8pPr>
            <a:lvl9pPr marL="0" indent="0">
              <a:spcAft>
                <a:spcPts val="0"/>
              </a:spcAft>
              <a:buFontTx/>
              <a:buNone/>
              <a:tabLst/>
              <a:defRPr sz="1333"/>
            </a:lvl9pPr>
          </a:lstStyle>
          <a:p>
            <a:pPr lvl="0"/>
            <a:r>
              <a:rPr lang="en-GB" noProof="0"/>
              <a:t>Click to add activities</a:t>
            </a:r>
          </a:p>
        </p:txBody>
      </p:sp>
      <p:sp>
        <p:nvSpPr>
          <p:cNvPr id="50" name="Text Placeholder 25">
            <a:extLst>
              <a:ext uri="{FF2B5EF4-FFF2-40B4-BE49-F238E27FC236}">
                <a16:creationId xmlns:a16="http://schemas.microsoft.com/office/drawing/2014/main" id="{3AF002C6-2A1E-5B42-9927-65D478FF2340}"/>
              </a:ext>
            </a:extLst>
          </p:cNvPr>
          <p:cNvSpPr>
            <a:spLocks noGrp="1"/>
          </p:cNvSpPr>
          <p:nvPr userDrawn="1">
            <p:ph type="body" sz="quarter" idx="35" hasCustomPrompt="1"/>
          </p:nvPr>
        </p:nvSpPr>
        <p:spPr>
          <a:xfrm>
            <a:off x="400264" y="1497083"/>
            <a:ext cx="2399820" cy="232958"/>
          </a:xfrm>
        </p:spPr>
        <p:txBody>
          <a:bodyPr>
            <a:noAutofit/>
          </a:bodyPr>
          <a:lstStyle>
            <a:lvl1pPr marL="0" indent="0">
              <a:spcAft>
                <a:spcPts val="0"/>
              </a:spcAft>
              <a:buFontTx/>
              <a:buNone/>
              <a:tabLst/>
              <a:defRPr sz="1400"/>
            </a:lvl1pPr>
            <a:lvl2pPr marL="0" indent="0">
              <a:spcAft>
                <a:spcPts val="0"/>
              </a:spcAft>
              <a:buFontTx/>
              <a:buNone/>
              <a:tabLst/>
              <a:defRPr sz="1333"/>
            </a:lvl2pPr>
            <a:lvl3pPr marL="0" indent="0">
              <a:spcAft>
                <a:spcPts val="0"/>
              </a:spcAft>
              <a:buFontTx/>
              <a:buNone/>
              <a:tabLst/>
              <a:defRPr sz="1333"/>
            </a:lvl3pPr>
            <a:lvl4pPr marL="0" indent="0">
              <a:spcAft>
                <a:spcPts val="0"/>
              </a:spcAft>
              <a:buFontTx/>
              <a:buNone/>
              <a:tabLst/>
              <a:defRPr sz="1333"/>
            </a:lvl4pPr>
            <a:lvl5pPr marL="0" indent="0">
              <a:spcAft>
                <a:spcPts val="0"/>
              </a:spcAft>
              <a:buFontTx/>
              <a:buNone/>
              <a:tabLst/>
              <a:defRPr sz="1333"/>
            </a:lvl5pPr>
            <a:lvl6pPr marL="0" indent="0">
              <a:spcAft>
                <a:spcPts val="0"/>
              </a:spcAft>
              <a:buFontTx/>
              <a:buNone/>
              <a:tabLst/>
              <a:defRPr sz="1333"/>
            </a:lvl6pPr>
            <a:lvl7pPr marL="0" indent="0">
              <a:spcAft>
                <a:spcPts val="0"/>
              </a:spcAft>
              <a:buFontTx/>
              <a:buNone/>
              <a:tabLst/>
              <a:defRPr sz="1333"/>
            </a:lvl7pPr>
            <a:lvl8pPr marL="0" indent="0">
              <a:spcAft>
                <a:spcPts val="0"/>
              </a:spcAft>
              <a:buFontTx/>
              <a:buNone/>
              <a:tabLst/>
              <a:defRPr sz="1333"/>
            </a:lvl8pPr>
            <a:lvl9pPr marL="0" indent="0">
              <a:spcAft>
                <a:spcPts val="0"/>
              </a:spcAft>
              <a:buFontTx/>
              <a:buNone/>
              <a:tabLst/>
              <a:defRPr sz="1333"/>
            </a:lvl9pPr>
          </a:lstStyle>
          <a:p>
            <a:pPr lvl="0"/>
            <a:r>
              <a:rPr lang="en-GB" noProof="0"/>
              <a:t>Click to add text</a:t>
            </a:r>
          </a:p>
        </p:txBody>
      </p:sp>
      <p:sp>
        <p:nvSpPr>
          <p:cNvPr id="49" name="Text Placeholder 25">
            <a:extLst>
              <a:ext uri="{FF2B5EF4-FFF2-40B4-BE49-F238E27FC236}">
                <a16:creationId xmlns:a16="http://schemas.microsoft.com/office/drawing/2014/main" id="{29E0FB2C-939A-9444-8FDA-6766A768C531}"/>
              </a:ext>
            </a:extLst>
          </p:cNvPr>
          <p:cNvSpPr>
            <a:spLocks noGrp="1"/>
          </p:cNvSpPr>
          <p:nvPr userDrawn="1">
            <p:ph type="body" sz="quarter" idx="36" hasCustomPrompt="1"/>
          </p:nvPr>
        </p:nvSpPr>
        <p:spPr>
          <a:xfrm>
            <a:off x="3322542" y="1937682"/>
            <a:ext cx="943748" cy="239926"/>
          </a:xfrm>
          <a:prstGeom prst="rect">
            <a:avLst/>
          </a:prstGeom>
          <a:solidFill>
            <a:schemeClr val="accent1"/>
          </a:solidFill>
        </p:spPr>
        <p:txBody>
          <a:bodyPr anchor="ctr" anchorCtr="0">
            <a:noAutofit/>
          </a:bodyPr>
          <a:lstStyle>
            <a:lvl1pPr algn="ctr">
              <a:defRPr sz="700" b="0" i="0">
                <a:solidFill>
                  <a:schemeClr val="bg1"/>
                </a:solidFill>
                <a:latin typeface="Volvo Novum Light" panose="020B0303040502060204" pitchFamily="34" charset="77"/>
              </a:defRPr>
            </a:lvl1pPr>
          </a:lstStyle>
          <a:p>
            <a:pPr lvl="0"/>
            <a:r>
              <a:rPr lang="en-GB" noProof="0"/>
              <a:t>Click to adjust colour and length</a:t>
            </a:r>
          </a:p>
        </p:txBody>
      </p:sp>
      <p:sp>
        <p:nvSpPr>
          <p:cNvPr id="52" name="Text Placeholder 25">
            <a:extLst>
              <a:ext uri="{FF2B5EF4-FFF2-40B4-BE49-F238E27FC236}">
                <a16:creationId xmlns:a16="http://schemas.microsoft.com/office/drawing/2014/main" id="{94EA6E12-1324-544D-BAFB-D0D12470AD45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4395923" y="1937682"/>
            <a:ext cx="844039" cy="239926"/>
          </a:xfrm>
          <a:prstGeom prst="homePlate">
            <a:avLst/>
          </a:prstGeom>
          <a:solidFill>
            <a:schemeClr val="accent2"/>
          </a:solidFill>
        </p:spPr>
        <p:txBody>
          <a:bodyPr anchor="ctr" anchorCtr="0">
            <a:noAutofit/>
          </a:bodyPr>
          <a:lstStyle>
            <a:lvl1pPr algn="ctr">
              <a:defRPr sz="700" b="0" i="0">
                <a:solidFill>
                  <a:schemeClr val="bg1"/>
                </a:solidFill>
                <a:latin typeface="Volvo Novum Light" panose="020B0303040502060204" pitchFamily="34" charset="77"/>
              </a:defRPr>
            </a:lvl1pPr>
          </a:lstStyle>
          <a:p>
            <a:pPr lvl="0"/>
            <a:r>
              <a:rPr lang="en-GB" noProof="0"/>
              <a:t>Click to adjust colour and length</a:t>
            </a:r>
          </a:p>
        </p:txBody>
      </p:sp>
      <p:sp>
        <p:nvSpPr>
          <p:cNvPr id="57" name="Text Placeholder 25">
            <a:extLst>
              <a:ext uri="{FF2B5EF4-FFF2-40B4-BE49-F238E27FC236}">
                <a16:creationId xmlns:a16="http://schemas.microsoft.com/office/drawing/2014/main" id="{D146E394-A2C9-9045-B58E-47957D2D10E0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3322543" y="3297220"/>
            <a:ext cx="1688078" cy="239926"/>
          </a:xfrm>
          <a:prstGeom prst="rect">
            <a:avLst/>
          </a:prstGeom>
          <a:solidFill>
            <a:schemeClr val="accent5"/>
          </a:solidFill>
        </p:spPr>
        <p:txBody>
          <a:bodyPr anchor="ctr" anchorCtr="0">
            <a:noAutofit/>
          </a:bodyPr>
          <a:lstStyle>
            <a:lvl1pPr algn="ctr">
              <a:defRPr sz="700" b="0" i="0">
                <a:solidFill>
                  <a:schemeClr val="bg1"/>
                </a:solidFill>
                <a:latin typeface="Volvo Novum Light" panose="020B0303040502060204" pitchFamily="34" charset="77"/>
              </a:defRPr>
            </a:lvl1pPr>
          </a:lstStyle>
          <a:p>
            <a:pPr lvl="0"/>
            <a:r>
              <a:rPr lang="en-GB" noProof="0"/>
              <a:t>Click to adjust colour and length</a:t>
            </a:r>
          </a:p>
        </p:txBody>
      </p:sp>
      <p:sp>
        <p:nvSpPr>
          <p:cNvPr id="59" name="Text Placeholder 25">
            <a:extLst>
              <a:ext uri="{FF2B5EF4-FFF2-40B4-BE49-F238E27FC236}">
                <a16:creationId xmlns:a16="http://schemas.microsoft.com/office/drawing/2014/main" id="{A66D508A-4A19-4046-A7A7-12E1D1AF8A4E}"/>
              </a:ext>
            </a:extLst>
          </p:cNvPr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4672762" y="2844082"/>
            <a:ext cx="2659317" cy="239926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anchor="ctr" anchorCtr="0">
            <a:noAutofit/>
          </a:bodyPr>
          <a:lstStyle>
            <a:lvl1pPr algn="ctr">
              <a:defRPr sz="700" b="0" i="0">
                <a:solidFill>
                  <a:schemeClr val="tx1"/>
                </a:solidFill>
                <a:latin typeface="Volvo Novum Light" panose="020B0303040502060204" pitchFamily="34" charset="77"/>
              </a:defRPr>
            </a:lvl1pPr>
          </a:lstStyle>
          <a:p>
            <a:pPr lvl="0"/>
            <a:r>
              <a:rPr lang="en-GB" noProof="0"/>
              <a:t>Click to adjust colour and length</a:t>
            </a:r>
          </a:p>
        </p:txBody>
      </p:sp>
      <p:sp>
        <p:nvSpPr>
          <p:cNvPr id="62" name="Text Placeholder 25">
            <a:extLst>
              <a:ext uri="{FF2B5EF4-FFF2-40B4-BE49-F238E27FC236}">
                <a16:creationId xmlns:a16="http://schemas.microsoft.com/office/drawing/2014/main" id="{3703D7F0-B758-F749-80F0-777A111A715E}"/>
              </a:ext>
            </a:extLst>
          </p:cNvPr>
          <p:cNvSpPr>
            <a:spLocks noGrp="1"/>
          </p:cNvSpPr>
          <p:nvPr userDrawn="1">
            <p:ph type="body" sz="quarter" idx="47" hasCustomPrompt="1"/>
          </p:nvPr>
        </p:nvSpPr>
        <p:spPr>
          <a:xfrm>
            <a:off x="400264" y="2390943"/>
            <a:ext cx="2399820" cy="239926"/>
          </a:xfrm>
        </p:spPr>
        <p:txBody>
          <a:bodyPr anchor="b" anchorCtr="0">
            <a:noAutofit/>
          </a:bodyPr>
          <a:lstStyle>
            <a:lvl1pPr marL="0" indent="0">
              <a:spcAft>
                <a:spcPts val="0"/>
              </a:spcAft>
              <a:buFontTx/>
              <a:buNone/>
              <a:tabLst/>
              <a:defRPr sz="1400"/>
            </a:lvl1pPr>
            <a:lvl2pPr marL="0" indent="0">
              <a:spcAft>
                <a:spcPts val="0"/>
              </a:spcAft>
              <a:buFontTx/>
              <a:buNone/>
              <a:tabLst/>
              <a:defRPr sz="1333"/>
            </a:lvl2pPr>
            <a:lvl3pPr marL="0" indent="0">
              <a:spcAft>
                <a:spcPts val="0"/>
              </a:spcAft>
              <a:buFontTx/>
              <a:buNone/>
              <a:tabLst/>
              <a:defRPr sz="1333"/>
            </a:lvl3pPr>
            <a:lvl4pPr marL="0" indent="0">
              <a:spcAft>
                <a:spcPts val="0"/>
              </a:spcAft>
              <a:buFontTx/>
              <a:buNone/>
              <a:tabLst/>
              <a:defRPr sz="1333"/>
            </a:lvl4pPr>
            <a:lvl5pPr marL="0" indent="0">
              <a:spcAft>
                <a:spcPts val="0"/>
              </a:spcAft>
              <a:buFontTx/>
              <a:buNone/>
              <a:tabLst/>
              <a:defRPr sz="1333"/>
            </a:lvl5pPr>
            <a:lvl6pPr marL="0" indent="0">
              <a:spcAft>
                <a:spcPts val="0"/>
              </a:spcAft>
              <a:buFontTx/>
              <a:buNone/>
              <a:tabLst/>
              <a:defRPr sz="1333"/>
            </a:lvl6pPr>
            <a:lvl7pPr marL="0" indent="0">
              <a:spcAft>
                <a:spcPts val="0"/>
              </a:spcAft>
              <a:buFontTx/>
              <a:buNone/>
              <a:tabLst/>
              <a:defRPr sz="1333"/>
            </a:lvl7pPr>
            <a:lvl8pPr marL="0" indent="0">
              <a:spcAft>
                <a:spcPts val="0"/>
              </a:spcAft>
              <a:buFontTx/>
              <a:buNone/>
              <a:tabLst/>
              <a:defRPr sz="1333"/>
            </a:lvl8pPr>
            <a:lvl9pPr marL="0" indent="0">
              <a:spcAft>
                <a:spcPts val="0"/>
              </a:spcAft>
              <a:buFontTx/>
              <a:buNone/>
              <a:tabLst/>
              <a:defRPr sz="1333"/>
            </a:lvl9pPr>
          </a:lstStyle>
          <a:p>
            <a:pPr lvl="0"/>
            <a:r>
              <a:rPr lang="en-GB" noProof="0"/>
              <a:t>Click to add activities</a:t>
            </a:r>
          </a:p>
        </p:txBody>
      </p:sp>
      <p:sp>
        <p:nvSpPr>
          <p:cNvPr id="63" name="Text Placeholder 25">
            <a:extLst>
              <a:ext uri="{FF2B5EF4-FFF2-40B4-BE49-F238E27FC236}">
                <a16:creationId xmlns:a16="http://schemas.microsoft.com/office/drawing/2014/main" id="{8F5968CC-ED7D-FE48-8C57-E0249E2B4495}"/>
              </a:ext>
            </a:extLst>
          </p:cNvPr>
          <p:cNvSpPr>
            <a:spLocks noGrp="1"/>
          </p:cNvSpPr>
          <p:nvPr userDrawn="1">
            <p:ph type="body" sz="quarter" idx="48" hasCustomPrompt="1"/>
          </p:nvPr>
        </p:nvSpPr>
        <p:spPr>
          <a:xfrm>
            <a:off x="400264" y="2844082"/>
            <a:ext cx="2399820" cy="239926"/>
          </a:xfrm>
        </p:spPr>
        <p:txBody>
          <a:bodyPr anchor="b" anchorCtr="0">
            <a:noAutofit/>
          </a:bodyPr>
          <a:lstStyle>
            <a:lvl1pPr marL="0" indent="0">
              <a:spcAft>
                <a:spcPts val="0"/>
              </a:spcAft>
              <a:buFontTx/>
              <a:buNone/>
              <a:tabLst/>
              <a:defRPr sz="1400"/>
            </a:lvl1pPr>
            <a:lvl2pPr marL="0" indent="0">
              <a:spcAft>
                <a:spcPts val="0"/>
              </a:spcAft>
              <a:buFontTx/>
              <a:buNone/>
              <a:tabLst/>
              <a:defRPr sz="1333"/>
            </a:lvl2pPr>
            <a:lvl3pPr marL="0" indent="0">
              <a:spcAft>
                <a:spcPts val="0"/>
              </a:spcAft>
              <a:buFontTx/>
              <a:buNone/>
              <a:tabLst/>
              <a:defRPr sz="1333"/>
            </a:lvl3pPr>
            <a:lvl4pPr marL="0" indent="0">
              <a:spcAft>
                <a:spcPts val="0"/>
              </a:spcAft>
              <a:buFontTx/>
              <a:buNone/>
              <a:tabLst/>
              <a:defRPr sz="1333"/>
            </a:lvl4pPr>
            <a:lvl5pPr marL="0" indent="0">
              <a:spcAft>
                <a:spcPts val="0"/>
              </a:spcAft>
              <a:buFontTx/>
              <a:buNone/>
              <a:tabLst/>
              <a:defRPr sz="1333"/>
            </a:lvl5pPr>
            <a:lvl6pPr marL="0" indent="0">
              <a:spcAft>
                <a:spcPts val="0"/>
              </a:spcAft>
              <a:buFontTx/>
              <a:buNone/>
              <a:tabLst/>
              <a:defRPr sz="1333"/>
            </a:lvl6pPr>
            <a:lvl7pPr marL="0" indent="0">
              <a:spcAft>
                <a:spcPts val="0"/>
              </a:spcAft>
              <a:buFontTx/>
              <a:buNone/>
              <a:tabLst/>
              <a:defRPr sz="1333"/>
            </a:lvl7pPr>
            <a:lvl8pPr marL="0" indent="0">
              <a:spcAft>
                <a:spcPts val="0"/>
              </a:spcAft>
              <a:buFontTx/>
              <a:buNone/>
              <a:tabLst/>
              <a:defRPr sz="1333"/>
            </a:lvl8pPr>
            <a:lvl9pPr marL="0" indent="0">
              <a:spcAft>
                <a:spcPts val="0"/>
              </a:spcAft>
              <a:buFontTx/>
              <a:buNone/>
              <a:tabLst/>
              <a:defRPr sz="1333"/>
            </a:lvl9pPr>
          </a:lstStyle>
          <a:p>
            <a:pPr lvl="0"/>
            <a:r>
              <a:rPr lang="en-GB" noProof="0"/>
              <a:t>Click to add activities</a:t>
            </a:r>
          </a:p>
        </p:txBody>
      </p:sp>
      <p:sp>
        <p:nvSpPr>
          <p:cNvPr id="65" name="Text Placeholder 25">
            <a:extLst>
              <a:ext uri="{FF2B5EF4-FFF2-40B4-BE49-F238E27FC236}">
                <a16:creationId xmlns:a16="http://schemas.microsoft.com/office/drawing/2014/main" id="{145A0303-11FB-7C47-A2E7-C2EAFA129C87}"/>
              </a:ext>
            </a:extLst>
          </p:cNvPr>
          <p:cNvSpPr>
            <a:spLocks noGrp="1"/>
          </p:cNvSpPr>
          <p:nvPr userDrawn="1">
            <p:ph type="body" sz="quarter" idx="49" hasCustomPrompt="1"/>
          </p:nvPr>
        </p:nvSpPr>
        <p:spPr>
          <a:xfrm>
            <a:off x="400264" y="3297220"/>
            <a:ext cx="2399820" cy="239926"/>
          </a:xfrm>
        </p:spPr>
        <p:txBody>
          <a:bodyPr anchor="b" anchorCtr="0">
            <a:noAutofit/>
          </a:bodyPr>
          <a:lstStyle>
            <a:lvl1pPr marL="0" indent="0">
              <a:spcAft>
                <a:spcPts val="0"/>
              </a:spcAft>
              <a:buFontTx/>
              <a:buNone/>
              <a:tabLst/>
              <a:defRPr sz="1400"/>
            </a:lvl1pPr>
            <a:lvl2pPr marL="0" indent="0">
              <a:spcAft>
                <a:spcPts val="0"/>
              </a:spcAft>
              <a:buFontTx/>
              <a:buNone/>
              <a:tabLst/>
              <a:defRPr sz="1333"/>
            </a:lvl2pPr>
            <a:lvl3pPr marL="0" indent="0">
              <a:spcAft>
                <a:spcPts val="0"/>
              </a:spcAft>
              <a:buFontTx/>
              <a:buNone/>
              <a:tabLst/>
              <a:defRPr sz="1333"/>
            </a:lvl3pPr>
            <a:lvl4pPr marL="0" indent="0">
              <a:spcAft>
                <a:spcPts val="0"/>
              </a:spcAft>
              <a:buFontTx/>
              <a:buNone/>
              <a:tabLst/>
              <a:defRPr sz="1333"/>
            </a:lvl4pPr>
            <a:lvl5pPr marL="0" indent="0">
              <a:spcAft>
                <a:spcPts val="0"/>
              </a:spcAft>
              <a:buFontTx/>
              <a:buNone/>
              <a:tabLst/>
              <a:defRPr sz="1333"/>
            </a:lvl5pPr>
            <a:lvl6pPr marL="0" indent="0">
              <a:spcAft>
                <a:spcPts val="0"/>
              </a:spcAft>
              <a:buFontTx/>
              <a:buNone/>
              <a:tabLst/>
              <a:defRPr sz="1333"/>
            </a:lvl6pPr>
            <a:lvl7pPr marL="0" indent="0">
              <a:spcAft>
                <a:spcPts val="0"/>
              </a:spcAft>
              <a:buFontTx/>
              <a:buNone/>
              <a:tabLst/>
              <a:defRPr sz="1333"/>
            </a:lvl7pPr>
            <a:lvl8pPr marL="0" indent="0">
              <a:spcAft>
                <a:spcPts val="0"/>
              </a:spcAft>
              <a:buFontTx/>
              <a:buNone/>
              <a:tabLst/>
              <a:defRPr sz="1333"/>
            </a:lvl8pPr>
            <a:lvl9pPr marL="0" indent="0">
              <a:spcAft>
                <a:spcPts val="0"/>
              </a:spcAft>
              <a:buFontTx/>
              <a:buNone/>
              <a:tabLst/>
              <a:defRPr sz="1333"/>
            </a:lvl9pPr>
          </a:lstStyle>
          <a:p>
            <a:pPr lvl="0"/>
            <a:r>
              <a:rPr lang="en-GB" noProof="0"/>
              <a:t>Click to add activities</a:t>
            </a:r>
          </a:p>
        </p:txBody>
      </p:sp>
      <p:sp>
        <p:nvSpPr>
          <p:cNvPr id="68" name="Text Placeholder 25">
            <a:extLst>
              <a:ext uri="{FF2B5EF4-FFF2-40B4-BE49-F238E27FC236}">
                <a16:creationId xmlns:a16="http://schemas.microsoft.com/office/drawing/2014/main" id="{7B546369-5196-B945-BFF8-7CD4717AD759}"/>
              </a:ext>
            </a:extLst>
          </p:cNvPr>
          <p:cNvSpPr>
            <a:spLocks noGrp="1"/>
          </p:cNvSpPr>
          <p:nvPr userDrawn="1">
            <p:ph type="body" sz="quarter" idx="52" hasCustomPrompt="1"/>
          </p:nvPr>
        </p:nvSpPr>
        <p:spPr>
          <a:xfrm>
            <a:off x="3320251" y="1497083"/>
            <a:ext cx="531814" cy="210507"/>
          </a:xfrm>
        </p:spPr>
        <p:txBody>
          <a:bodyPr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tabLst/>
              <a:defRPr sz="1400"/>
            </a:lvl1pPr>
            <a:lvl2pPr marL="0" indent="0" algn="ctr">
              <a:spcAft>
                <a:spcPts val="0"/>
              </a:spcAft>
              <a:buFontTx/>
              <a:buNone/>
              <a:tabLst/>
              <a:defRPr sz="1333"/>
            </a:lvl2pPr>
            <a:lvl3pPr marL="0" indent="0" algn="ctr">
              <a:spcAft>
                <a:spcPts val="0"/>
              </a:spcAft>
              <a:buFontTx/>
              <a:buNone/>
              <a:tabLst/>
              <a:defRPr sz="1333"/>
            </a:lvl3pPr>
            <a:lvl4pPr marL="0" indent="0" algn="ctr">
              <a:spcAft>
                <a:spcPts val="0"/>
              </a:spcAft>
              <a:buFontTx/>
              <a:buNone/>
              <a:tabLst/>
              <a:defRPr sz="1333"/>
            </a:lvl4pPr>
            <a:lvl5pPr marL="0" indent="0" algn="ctr">
              <a:spcAft>
                <a:spcPts val="0"/>
              </a:spcAft>
              <a:buFontTx/>
              <a:buNone/>
              <a:tabLst/>
              <a:defRPr sz="1333"/>
            </a:lvl5pPr>
            <a:lvl6pPr marL="0" indent="0" algn="ctr">
              <a:spcAft>
                <a:spcPts val="0"/>
              </a:spcAft>
              <a:buFontTx/>
              <a:buNone/>
              <a:tabLst/>
              <a:defRPr sz="1333"/>
            </a:lvl6pPr>
            <a:lvl7pPr marL="0" indent="0" algn="ctr">
              <a:spcAft>
                <a:spcPts val="0"/>
              </a:spcAft>
              <a:buFontTx/>
              <a:buNone/>
              <a:tabLst/>
              <a:defRPr sz="1333"/>
            </a:lvl7pPr>
            <a:lvl8pPr marL="0" indent="0" algn="ctr">
              <a:spcAft>
                <a:spcPts val="0"/>
              </a:spcAft>
              <a:buFontTx/>
              <a:buNone/>
              <a:tabLst/>
              <a:defRPr sz="1333"/>
            </a:lvl8pPr>
            <a:lvl9pPr marL="0" indent="0" algn="ctr">
              <a:spcAft>
                <a:spcPts val="0"/>
              </a:spcAft>
              <a:buFontTx/>
              <a:buNone/>
              <a:tabLst/>
              <a:defRPr sz="1333"/>
            </a:lvl9pPr>
          </a:lstStyle>
          <a:p>
            <a:pPr lvl="0"/>
            <a:r>
              <a:rPr lang="en-GB" noProof="0"/>
              <a:t>Jan</a:t>
            </a:r>
          </a:p>
        </p:txBody>
      </p:sp>
      <p:sp>
        <p:nvSpPr>
          <p:cNvPr id="69" name="Text Placeholder 25">
            <a:extLst>
              <a:ext uri="{FF2B5EF4-FFF2-40B4-BE49-F238E27FC236}">
                <a16:creationId xmlns:a16="http://schemas.microsoft.com/office/drawing/2014/main" id="{F74F8244-3E33-DC4A-9FB7-961745C6068C}"/>
              </a:ext>
            </a:extLst>
          </p:cNvPr>
          <p:cNvSpPr>
            <a:spLocks noGrp="1"/>
          </p:cNvSpPr>
          <p:nvPr userDrawn="1">
            <p:ph type="body" sz="quarter" idx="53" hasCustomPrompt="1"/>
          </p:nvPr>
        </p:nvSpPr>
        <p:spPr>
          <a:xfrm>
            <a:off x="3853645" y="1497083"/>
            <a:ext cx="531814" cy="210507"/>
          </a:xfrm>
        </p:spPr>
        <p:txBody>
          <a:bodyPr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tabLst/>
              <a:defRPr sz="1400"/>
            </a:lvl1pPr>
            <a:lvl2pPr marL="0" indent="0" algn="ctr">
              <a:spcAft>
                <a:spcPts val="0"/>
              </a:spcAft>
              <a:buFontTx/>
              <a:buNone/>
              <a:tabLst/>
              <a:defRPr sz="1333"/>
            </a:lvl2pPr>
            <a:lvl3pPr marL="0" indent="0" algn="ctr">
              <a:spcAft>
                <a:spcPts val="0"/>
              </a:spcAft>
              <a:buFontTx/>
              <a:buNone/>
              <a:tabLst/>
              <a:defRPr sz="1333"/>
            </a:lvl3pPr>
            <a:lvl4pPr marL="0" indent="0" algn="ctr">
              <a:spcAft>
                <a:spcPts val="0"/>
              </a:spcAft>
              <a:buFontTx/>
              <a:buNone/>
              <a:tabLst/>
              <a:defRPr sz="1333"/>
            </a:lvl4pPr>
            <a:lvl5pPr marL="0" indent="0" algn="ctr">
              <a:spcAft>
                <a:spcPts val="0"/>
              </a:spcAft>
              <a:buFontTx/>
              <a:buNone/>
              <a:tabLst/>
              <a:defRPr sz="1333"/>
            </a:lvl5pPr>
            <a:lvl6pPr marL="0" indent="0" algn="ctr">
              <a:spcAft>
                <a:spcPts val="0"/>
              </a:spcAft>
              <a:buFontTx/>
              <a:buNone/>
              <a:tabLst/>
              <a:defRPr sz="1333"/>
            </a:lvl6pPr>
            <a:lvl7pPr marL="0" indent="0" algn="ctr">
              <a:spcAft>
                <a:spcPts val="0"/>
              </a:spcAft>
              <a:buFontTx/>
              <a:buNone/>
              <a:tabLst/>
              <a:defRPr sz="1333"/>
            </a:lvl7pPr>
            <a:lvl8pPr marL="0" indent="0" algn="ctr">
              <a:spcAft>
                <a:spcPts val="0"/>
              </a:spcAft>
              <a:buFontTx/>
              <a:buNone/>
              <a:tabLst/>
              <a:defRPr sz="1333"/>
            </a:lvl8pPr>
            <a:lvl9pPr marL="0" indent="0" algn="ctr">
              <a:spcAft>
                <a:spcPts val="0"/>
              </a:spcAft>
              <a:buFontTx/>
              <a:buNone/>
              <a:tabLst/>
              <a:defRPr sz="1333"/>
            </a:lvl9pPr>
          </a:lstStyle>
          <a:p>
            <a:pPr lvl="0"/>
            <a:r>
              <a:rPr lang="en-GB" noProof="0"/>
              <a:t>Feb</a:t>
            </a:r>
          </a:p>
        </p:txBody>
      </p:sp>
      <p:sp>
        <p:nvSpPr>
          <p:cNvPr id="70" name="Text Placeholder 25">
            <a:extLst>
              <a:ext uri="{FF2B5EF4-FFF2-40B4-BE49-F238E27FC236}">
                <a16:creationId xmlns:a16="http://schemas.microsoft.com/office/drawing/2014/main" id="{ECEE0316-150F-3E48-B0FA-DFA2F365DF01}"/>
              </a:ext>
            </a:extLst>
          </p:cNvPr>
          <p:cNvSpPr>
            <a:spLocks noGrp="1"/>
          </p:cNvSpPr>
          <p:nvPr userDrawn="1">
            <p:ph type="body" sz="quarter" idx="54" hasCustomPrompt="1"/>
          </p:nvPr>
        </p:nvSpPr>
        <p:spPr>
          <a:xfrm>
            <a:off x="4387039" y="1497083"/>
            <a:ext cx="531814" cy="210507"/>
          </a:xfrm>
        </p:spPr>
        <p:txBody>
          <a:bodyPr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tabLst/>
              <a:defRPr sz="1400"/>
            </a:lvl1pPr>
            <a:lvl2pPr marL="0" indent="0" algn="ctr">
              <a:spcAft>
                <a:spcPts val="0"/>
              </a:spcAft>
              <a:buFontTx/>
              <a:buNone/>
              <a:tabLst/>
              <a:defRPr sz="1333"/>
            </a:lvl2pPr>
            <a:lvl3pPr marL="0" indent="0" algn="ctr">
              <a:spcAft>
                <a:spcPts val="0"/>
              </a:spcAft>
              <a:buFontTx/>
              <a:buNone/>
              <a:tabLst/>
              <a:defRPr sz="1333"/>
            </a:lvl3pPr>
            <a:lvl4pPr marL="0" indent="0" algn="ctr">
              <a:spcAft>
                <a:spcPts val="0"/>
              </a:spcAft>
              <a:buFontTx/>
              <a:buNone/>
              <a:tabLst/>
              <a:defRPr sz="1333"/>
            </a:lvl4pPr>
            <a:lvl5pPr marL="0" indent="0" algn="ctr">
              <a:spcAft>
                <a:spcPts val="0"/>
              </a:spcAft>
              <a:buFontTx/>
              <a:buNone/>
              <a:tabLst/>
              <a:defRPr sz="1333"/>
            </a:lvl5pPr>
            <a:lvl6pPr marL="0" indent="0" algn="ctr">
              <a:spcAft>
                <a:spcPts val="0"/>
              </a:spcAft>
              <a:buFontTx/>
              <a:buNone/>
              <a:tabLst/>
              <a:defRPr sz="1333"/>
            </a:lvl6pPr>
            <a:lvl7pPr marL="0" indent="0" algn="ctr">
              <a:spcAft>
                <a:spcPts val="0"/>
              </a:spcAft>
              <a:buFontTx/>
              <a:buNone/>
              <a:tabLst/>
              <a:defRPr sz="1333"/>
            </a:lvl7pPr>
            <a:lvl8pPr marL="0" indent="0" algn="ctr">
              <a:spcAft>
                <a:spcPts val="0"/>
              </a:spcAft>
              <a:buFontTx/>
              <a:buNone/>
              <a:tabLst/>
              <a:defRPr sz="1333"/>
            </a:lvl8pPr>
            <a:lvl9pPr marL="0" indent="0" algn="ctr">
              <a:spcAft>
                <a:spcPts val="0"/>
              </a:spcAft>
              <a:buFontTx/>
              <a:buNone/>
              <a:tabLst/>
              <a:defRPr sz="1333"/>
            </a:lvl9pPr>
          </a:lstStyle>
          <a:p>
            <a:pPr lvl="0"/>
            <a:r>
              <a:rPr lang="en-GB" noProof="0"/>
              <a:t>Mar</a:t>
            </a:r>
          </a:p>
        </p:txBody>
      </p:sp>
      <p:sp>
        <p:nvSpPr>
          <p:cNvPr id="71" name="Text Placeholder 25">
            <a:extLst>
              <a:ext uri="{FF2B5EF4-FFF2-40B4-BE49-F238E27FC236}">
                <a16:creationId xmlns:a16="http://schemas.microsoft.com/office/drawing/2014/main" id="{2630CB25-1DE5-614F-ACA0-6505D2FD952B}"/>
              </a:ext>
            </a:extLst>
          </p:cNvPr>
          <p:cNvSpPr>
            <a:spLocks noGrp="1"/>
          </p:cNvSpPr>
          <p:nvPr userDrawn="1">
            <p:ph type="body" sz="quarter" idx="55" hasCustomPrompt="1"/>
          </p:nvPr>
        </p:nvSpPr>
        <p:spPr>
          <a:xfrm>
            <a:off x="4920433" y="1497083"/>
            <a:ext cx="531814" cy="210507"/>
          </a:xfrm>
        </p:spPr>
        <p:txBody>
          <a:bodyPr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tabLst/>
              <a:defRPr sz="1400"/>
            </a:lvl1pPr>
            <a:lvl2pPr marL="0" indent="0" algn="ctr">
              <a:spcAft>
                <a:spcPts val="0"/>
              </a:spcAft>
              <a:buFontTx/>
              <a:buNone/>
              <a:tabLst/>
              <a:defRPr sz="1333"/>
            </a:lvl2pPr>
            <a:lvl3pPr marL="0" indent="0" algn="ctr">
              <a:spcAft>
                <a:spcPts val="0"/>
              </a:spcAft>
              <a:buFontTx/>
              <a:buNone/>
              <a:tabLst/>
              <a:defRPr sz="1333"/>
            </a:lvl3pPr>
            <a:lvl4pPr marL="0" indent="0" algn="ctr">
              <a:spcAft>
                <a:spcPts val="0"/>
              </a:spcAft>
              <a:buFontTx/>
              <a:buNone/>
              <a:tabLst/>
              <a:defRPr sz="1333"/>
            </a:lvl4pPr>
            <a:lvl5pPr marL="0" indent="0" algn="ctr">
              <a:spcAft>
                <a:spcPts val="0"/>
              </a:spcAft>
              <a:buFontTx/>
              <a:buNone/>
              <a:tabLst/>
              <a:defRPr sz="1333"/>
            </a:lvl5pPr>
            <a:lvl6pPr marL="0" indent="0" algn="ctr">
              <a:spcAft>
                <a:spcPts val="0"/>
              </a:spcAft>
              <a:buFontTx/>
              <a:buNone/>
              <a:tabLst/>
              <a:defRPr sz="1333"/>
            </a:lvl6pPr>
            <a:lvl7pPr marL="0" indent="0" algn="ctr">
              <a:spcAft>
                <a:spcPts val="0"/>
              </a:spcAft>
              <a:buFontTx/>
              <a:buNone/>
              <a:tabLst/>
              <a:defRPr sz="1333"/>
            </a:lvl7pPr>
            <a:lvl8pPr marL="0" indent="0" algn="ctr">
              <a:spcAft>
                <a:spcPts val="0"/>
              </a:spcAft>
              <a:buFontTx/>
              <a:buNone/>
              <a:tabLst/>
              <a:defRPr sz="1333"/>
            </a:lvl8pPr>
            <a:lvl9pPr marL="0" indent="0" algn="ctr">
              <a:spcAft>
                <a:spcPts val="0"/>
              </a:spcAft>
              <a:buFontTx/>
              <a:buNone/>
              <a:tabLst/>
              <a:defRPr sz="1333"/>
            </a:lvl9pPr>
          </a:lstStyle>
          <a:p>
            <a:pPr lvl="0"/>
            <a:r>
              <a:rPr lang="en-GB" noProof="0"/>
              <a:t>Apr</a:t>
            </a:r>
          </a:p>
        </p:txBody>
      </p:sp>
      <p:sp>
        <p:nvSpPr>
          <p:cNvPr id="72" name="Text Placeholder 25">
            <a:extLst>
              <a:ext uri="{FF2B5EF4-FFF2-40B4-BE49-F238E27FC236}">
                <a16:creationId xmlns:a16="http://schemas.microsoft.com/office/drawing/2014/main" id="{07321FDE-6CDB-2D49-9942-D687AA96D9D4}"/>
              </a:ext>
            </a:extLst>
          </p:cNvPr>
          <p:cNvSpPr>
            <a:spLocks noGrp="1"/>
          </p:cNvSpPr>
          <p:nvPr userDrawn="1">
            <p:ph type="body" sz="quarter" idx="56" hasCustomPrompt="1"/>
          </p:nvPr>
        </p:nvSpPr>
        <p:spPr>
          <a:xfrm>
            <a:off x="5453827" y="1497083"/>
            <a:ext cx="531814" cy="210507"/>
          </a:xfrm>
        </p:spPr>
        <p:txBody>
          <a:bodyPr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tabLst/>
              <a:defRPr sz="1400"/>
            </a:lvl1pPr>
            <a:lvl2pPr marL="0" indent="0" algn="ctr">
              <a:spcAft>
                <a:spcPts val="0"/>
              </a:spcAft>
              <a:buFontTx/>
              <a:buNone/>
              <a:tabLst/>
              <a:defRPr sz="1333"/>
            </a:lvl2pPr>
            <a:lvl3pPr marL="0" indent="0" algn="ctr">
              <a:spcAft>
                <a:spcPts val="0"/>
              </a:spcAft>
              <a:buFontTx/>
              <a:buNone/>
              <a:tabLst/>
              <a:defRPr sz="1333"/>
            </a:lvl3pPr>
            <a:lvl4pPr marL="0" indent="0" algn="ctr">
              <a:spcAft>
                <a:spcPts val="0"/>
              </a:spcAft>
              <a:buFontTx/>
              <a:buNone/>
              <a:tabLst/>
              <a:defRPr sz="1333"/>
            </a:lvl4pPr>
            <a:lvl5pPr marL="0" indent="0" algn="ctr">
              <a:spcAft>
                <a:spcPts val="0"/>
              </a:spcAft>
              <a:buFontTx/>
              <a:buNone/>
              <a:tabLst/>
              <a:defRPr sz="1333"/>
            </a:lvl5pPr>
            <a:lvl6pPr marL="0" indent="0" algn="ctr">
              <a:spcAft>
                <a:spcPts val="0"/>
              </a:spcAft>
              <a:buFontTx/>
              <a:buNone/>
              <a:tabLst/>
              <a:defRPr sz="1333"/>
            </a:lvl6pPr>
            <a:lvl7pPr marL="0" indent="0" algn="ctr">
              <a:spcAft>
                <a:spcPts val="0"/>
              </a:spcAft>
              <a:buFontTx/>
              <a:buNone/>
              <a:tabLst/>
              <a:defRPr sz="1333"/>
            </a:lvl7pPr>
            <a:lvl8pPr marL="0" indent="0" algn="ctr">
              <a:spcAft>
                <a:spcPts val="0"/>
              </a:spcAft>
              <a:buFontTx/>
              <a:buNone/>
              <a:tabLst/>
              <a:defRPr sz="1333"/>
            </a:lvl8pPr>
            <a:lvl9pPr marL="0" indent="0" algn="ctr">
              <a:spcAft>
                <a:spcPts val="0"/>
              </a:spcAft>
              <a:buFontTx/>
              <a:buNone/>
              <a:tabLst/>
              <a:defRPr sz="1333"/>
            </a:lvl9pPr>
          </a:lstStyle>
          <a:p>
            <a:pPr lvl="0"/>
            <a:r>
              <a:rPr lang="en-GB" noProof="0"/>
              <a:t>May</a:t>
            </a:r>
          </a:p>
        </p:txBody>
      </p:sp>
      <p:sp>
        <p:nvSpPr>
          <p:cNvPr id="73" name="Text Placeholder 25">
            <a:extLst>
              <a:ext uri="{FF2B5EF4-FFF2-40B4-BE49-F238E27FC236}">
                <a16:creationId xmlns:a16="http://schemas.microsoft.com/office/drawing/2014/main" id="{40888CF1-ECFB-1646-8898-040AA1CF8E4C}"/>
              </a:ext>
            </a:extLst>
          </p:cNvPr>
          <p:cNvSpPr>
            <a:spLocks noGrp="1"/>
          </p:cNvSpPr>
          <p:nvPr userDrawn="1">
            <p:ph type="body" sz="quarter" idx="57" hasCustomPrompt="1"/>
          </p:nvPr>
        </p:nvSpPr>
        <p:spPr>
          <a:xfrm>
            <a:off x="5987221" y="1497083"/>
            <a:ext cx="531814" cy="210507"/>
          </a:xfrm>
        </p:spPr>
        <p:txBody>
          <a:bodyPr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tabLst/>
              <a:defRPr sz="1400"/>
            </a:lvl1pPr>
            <a:lvl2pPr marL="0" indent="0" algn="ctr">
              <a:spcAft>
                <a:spcPts val="0"/>
              </a:spcAft>
              <a:buFontTx/>
              <a:buNone/>
              <a:tabLst/>
              <a:defRPr sz="1333"/>
            </a:lvl2pPr>
            <a:lvl3pPr marL="0" indent="0" algn="ctr">
              <a:spcAft>
                <a:spcPts val="0"/>
              </a:spcAft>
              <a:buFontTx/>
              <a:buNone/>
              <a:tabLst/>
              <a:defRPr sz="1333"/>
            </a:lvl3pPr>
            <a:lvl4pPr marL="0" indent="0" algn="ctr">
              <a:spcAft>
                <a:spcPts val="0"/>
              </a:spcAft>
              <a:buFontTx/>
              <a:buNone/>
              <a:tabLst/>
              <a:defRPr sz="1333"/>
            </a:lvl4pPr>
            <a:lvl5pPr marL="0" indent="0" algn="ctr">
              <a:spcAft>
                <a:spcPts val="0"/>
              </a:spcAft>
              <a:buFontTx/>
              <a:buNone/>
              <a:tabLst/>
              <a:defRPr sz="1333"/>
            </a:lvl5pPr>
            <a:lvl6pPr marL="0" indent="0" algn="ctr">
              <a:spcAft>
                <a:spcPts val="0"/>
              </a:spcAft>
              <a:buFontTx/>
              <a:buNone/>
              <a:tabLst/>
              <a:defRPr sz="1333"/>
            </a:lvl6pPr>
            <a:lvl7pPr marL="0" indent="0" algn="ctr">
              <a:spcAft>
                <a:spcPts val="0"/>
              </a:spcAft>
              <a:buFontTx/>
              <a:buNone/>
              <a:tabLst/>
              <a:defRPr sz="1333"/>
            </a:lvl7pPr>
            <a:lvl8pPr marL="0" indent="0" algn="ctr">
              <a:spcAft>
                <a:spcPts val="0"/>
              </a:spcAft>
              <a:buFontTx/>
              <a:buNone/>
              <a:tabLst/>
              <a:defRPr sz="1333"/>
            </a:lvl8pPr>
            <a:lvl9pPr marL="0" indent="0" algn="ctr">
              <a:spcAft>
                <a:spcPts val="0"/>
              </a:spcAft>
              <a:buFontTx/>
              <a:buNone/>
              <a:tabLst/>
              <a:defRPr sz="1333"/>
            </a:lvl9pPr>
          </a:lstStyle>
          <a:p>
            <a:pPr lvl="0"/>
            <a:r>
              <a:rPr lang="en-GB" noProof="0"/>
              <a:t>Jun</a:t>
            </a:r>
          </a:p>
        </p:txBody>
      </p:sp>
      <p:sp>
        <p:nvSpPr>
          <p:cNvPr id="74" name="Text Placeholder 25">
            <a:extLst>
              <a:ext uri="{FF2B5EF4-FFF2-40B4-BE49-F238E27FC236}">
                <a16:creationId xmlns:a16="http://schemas.microsoft.com/office/drawing/2014/main" id="{D563044C-B607-1E49-B5FD-7A1480612F15}"/>
              </a:ext>
            </a:extLst>
          </p:cNvPr>
          <p:cNvSpPr>
            <a:spLocks noGrp="1"/>
          </p:cNvSpPr>
          <p:nvPr userDrawn="1">
            <p:ph type="body" sz="quarter" idx="58" hasCustomPrompt="1"/>
          </p:nvPr>
        </p:nvSpPr>
        <p:spPr>
          <a:xfrm>
            <a:off x="6520614" y="1497083"/>
            <a:ext cx="531814" cy="210507"/>
          </a:xfrm>
        </p:spPr>
        <p:txBody>
          <a:bodyPr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tabLst/>
              <a:defRPr sz="1400"/>
            </a:lvl1pPr>
            <a:lvl2pPr marL="0" indent="0" algn="ctr">
              <a:spcAft>
                <a:spcPts val="0"/>
              </a:spcAft>
              <a:buFontTx/>
              <a:buNone/>
              <a:tabLst/>
              <a:defRPr sz="1333"/>
            </a:lvl2pPr>
            <a:lvl3pPr marL="0" indent="0" algn="ctr">
              <a:spcAft>
                <a:spcPts val="0"/>
              </a:spcAft>
              <a:buFontTx/>
              <a:buNone/>
              <a:tabLst/>
              <a:defRPr sz="1333"/>
            </a:lvl3pPr>
            <a:lvl4pPr marL="0" indent="0" algn="ctr">
              <a:spcAft>
                <a:spcPts val="0"/>
              </a:spcAft>
              <a:buFontTx/>
              <a:buNone/>
              <a:tabLst/>
              <a:defRPr sz="1333"/>
            </a:lvl4pPr>
            <a:lvl5pPr marL="0" indent="0" algn="ctr">
              <a:spcAft>
                <a:spcPts val="0"/>
              </a:spcAft>
              <a:buFontTx/>
              <a:buNone/>
              <a:tabLst/>
              <a:defRPr sz="1333"/>
            </a:lvl5pPr>
            <a:lvl6pPr marL="0" indent="0" algn="ctr">
              <a:spcAft>
                <a:spcPts val="0"/>
              </a:spcAft>
              <a:buFontTx/>
              <a:buNone/>
              <a:tabLst/>
              <a:defRPr sz="1333"/>
            </a:lvl6pPr>
            <a:lvl7pPr marL="0" indent="0" algn="ctr">
              <a:spcAft>
                <a:spcPts val="0"/>
              </a:spcAft>
              <a:buFontTx/>
              <a:buNone/>
              <a:tabLst/>
              <a:defRPr sz="1333"/>
            </a:lvl7pPr>
            <a:lvl8pPr marL="0" indent="0" algn="ctr">
              <a:spcAft>
                <a:spcPts val="0"/>
              </a:spcAft>
              <a:buFontTx/>
              <a:buNone/>
              <a:tabLst/>
              <a:defRPr sz="1333"/>
            </a:lvl8pPr>
            <a:lvl9pPr marL="0" indent="0" algn="ctr">
              <a:spcAft>
                <a:spcPts val="0"/>
              </a:spcAft>
              <a:buFontTx/>
              <a:buNone/>
              <a:tabLst/>
              <a:defRPr sz="1333"/>
            </a:lvl9pPr>
          </a:lstStyle>
          <a:p>
            <a:pPr lvl="0"/>
            <a:r>
              <a:rPr lang="en-GB" noProof="0"/>
              <a:t>Jul</a:t>
            </a:r>
          </a:p>
        </p:txBody>
      </p:sp>
      <p:sp>
        <p:nvSpPr>
          <p:cNvPr id="77" name="Text Placeholder 25">
            <a:extLst>
              <a:ext uri="{FF2B5EF4-FFF2-40B4-BE49-F238E27FC236}">
                <a16:creationId xmlns:a16="http://schemas.microsoft.com/office/drawing/2014/main" id="{FE3488D1-470F-B64E-BF70-E7BE00105D6C}"/>
              </a:ext>
            </a:extLst>
          </p:cNvPr>
          <p:cNvSpPr>
            <a:spLocks noGrp="1"/>
          </p:cNvSpPr>
          <p:nvPr userDrawn="1">
            <p:ph type="body" sz="quarter" idx="59" hasCustomPrompt="1"/>
          </p:nvPr>
        </p:nvSpPr>
        <p:spPr>
          <a:xfrm>
            <a:off x="7054008" y="1497083"/>
            <a:ext cx="531814" cy="210507"/>
          </a:xfrm>
        </p:spPr>
        <p:txBody>
          <a:bodyPr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tabLst/>
              <a:defRPr sz="1400"/>
            </a:lvl1pPr>
            <a:lvl2pPr marL="0" indent="0" algn="ctr">
              <a:spcAft>
                <a:spcPts val="0"/>
              </a:spcAft>
              <a:buFontTx/>
              <a:buNone/>
              <a:tabLst/>
              <a:defRPr sz="1333"/>
            </a:lvl2pPr>
            <a:lvl3pPr marL="0" indent="0" algn="ctr">
              <a:spcAft>
                <a:spcPts val="0"/>
              </a:spcAft>
              <a:buFontTx/>
              <a:buNone/>
              <a:tabLst/>
              <a:defRPr sz="1333"/>
            </a:lvl3pPr>
            <a:lvl4pPr marL="0" indent="0" algn="ctr">
              <a:spcAft>
                <a:spcPts val="0"/>
              </a:spcAft>
              <a:buFontTx/>
              <a:buNone/>
              <a:tabLst/>
              <a:defRPr sz="1333"/>
            </a:lvl4pPr>
            <a:lvl5pPr marL="0" indent="0" algn="ctr">
              <a:spcAft>
                <a:spcPts val="0"/>
              </a:spcAft>
              <a:buFontTx/>
              <a:buNone/>
              <a:tabLst/>
              <a:defRPr sz="1333"/>
            </a:lvl5pPr>
            <a:lvl6pPr marL="0" indent="0" algn="ctr">
              <a:spcAft>
                <a:spcPts val="0"/>
              </a:spcAft>
              <a:buFontTx/>
              <a:buNone/>
              <a:tabLst/>
              <a:defRPr sz="1333"/>
            </a:lvl6pPr>
            <a:lvl7pPr marL="0" indent="0" algn="ctr">
              <a:spcAft>
                <a:spcPts val="0"/>
              </a:spcAft>
              <a:buFontTx/>
              <a:buNone/>
              <a:tabLst/>
              <a:defRPr sz="1333"/>
            </a:lvl7pPr>
            <a:lvl8pPr marL="0" indent="0" algn="ctr">
              <a:spcAft>
                <a:spcPts val="0"/>
              </a:spcAft>
              <a:buFontTx/>
              <a:buNone/>
              <a:tabLst/>
              <a:defRPr sz="1333"/>
            </a:lvl8pPr>
            <a:lvl9pPr marL="0" indent="0" algn="ctr">
              <a:spcAft>
                <a:spcPts val="0"/>
              </a:spcAft>
              <a:buFontTx/>
              <a:buNone/>
              <a:tabLst/>
              <a:defRPr sz="1333"/>
            </a:lvl9pPr>
          </a:lstStyle>
          <a:p>
            <a:pPr lvl="0"/>
            <a:r>
              <a:rPr lang="en-GB" noProof="0"/>
              <a:t>Aug</a:t>
            </a:r>
          </a:p>
        </p:txBody>
      </p:sp>
      <p:sp>
        <p:nvSpPr>
          <p:cNvPr id="78" name="Text Placeholder 25">
            <a:extLst>
              <a:ext uri="{FF2B5EF4-FFF2-40B4-BE49-F238E27FC236}">
                <a16:creationId xmlns:a16="http://schemas.microsoft.com/office/drawing/2014/main" id="{550A5E8B-E120-5040-8528-928FFC5AAB3D}"/>
              </a:ext>
            </a:extLst>
          </p:cNvPr>
          <p:cNvSpPr>
            <a:spLocks noGrp="1"/>
          </p:cNvSpPr>
          <p:nvPr userDrawn="1">
            <p:ph type="body" sz="quarter" idx="60" hasCustomPrompt="1"/>
          </p:nvPr>
        </p:nvSpPr>
        <p:spPr>
          <a:xfrm>
            <a:off x="7587401" y="1497083"/>
            <a:ext cx="531814" cy="210507"/>
          </a:xfrm>
        </p:spPr>
        <p:txBody>
          <a:bodyPr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tabLst/>
              <a:defRPr sz="1400"/>
            </a:lvl1pPr>
            <a:lvl2pPr marL="0" indent="0" algn="ctr">
              <a:spcAft>
                <a:spcPts val="0"/>
              </a:spcAft>
              <a:buFontTx/>
              <a:buNone/>
              <a:tabLst/>
              <a:defRPr sz="1333"/>
            </a:lvl2pPr>
            <a:lvl3pPr marL="0" indent="0" algn="ctr">
              <a:spcAft>
                <a:spcPts val="0"/>
              </a:spcAft>
              <a:buFontTx/>
              <a:buNone/>
              <a:tabLst/>
              <a:defRPr sz="1333"/>
            </a:lvl3pPr>
            <a:lvl4pPr marL="0" indent="0" algn="ctr">
              <a:spcAft>
                <a:spcPts val="0"/>
              </a:spcAft>
              <a:buFontTx/>
              <a:buNone/>
              <a:tabLst/>
              <a:defRPr sz="1333"/>
            </a:lvl4pPr>
            <a:lvl5pPr marL="0" indent="0" algn="ctr">
              <a:spcAft>
                <a:spcPts val="0"/>
              </a:spcAft>
              <a:buFontTx/>
              <a:buNone/>
              <a:tabLst/>
              <a:defRPr sz="1333"/>
            </a:lvl5pPr>
            <a:lvl6pPr marL="0" indent="0" algn="ctr">
              <a:spcAft>
                <a:spcPts val="0"/>
              </a:spcAft>
              <a:buFontTx/>
              <a:buNone/>
              <a:tabLst/>
              <a:defRPr sz="1333"/>
            </a:lvl6pPr>
            <a:lvl7pPr marL="0" indent="0" algn="ctr">
              <a:spcAft>
                <a:spcPts val="0"/>
              </a:spcAft>
              <a:buFontTx/>
              <a:buNone/>
              <a:tabLst/>
              <a:defRPr sz="1333"/>
            </a:lvl7pPr>
            <a:lvl8pPr marL="0" indent="0" algn="ctr">
              <a:spcAft>
                <a:spcPts val="0"/>
              </a:spcAft>
              <a:buFontTx/>
              <a:buNone/>
              <a:tabLst/>
              <a:defRPr sz="1333"/>
            </a:lvl8pPr>
            <a:lvl9pPr marL="0" indent="0" algn="ctr">
              <a:spcAft>
                <a:spcPts val="0"/>
              </a:spcAft>
              <a:buFontTx/>
              <a:buNone/>
              <a:tabLst/>
              <a:defRPr sz="1333"/>
            </a:lvl9pPr>
          </a:lstStyle>
          <a:p>
            <a:pPr lvl="0"/>
            <a:r>
              <a:rPr lang="en-GB" noProof="0"/>
              <a:t>Sep</a:t>
            </a:r>
          </a:p>
        </p:txBody>
      </p:sp>
      <p:sp>
        <p:nvSpPr>
          <p:cNvPr id="79" name="Text Placeholder 25">
            <a:extLst>
              <a:ext uri="{FF2B5EF4-FFF2-40B4-BE49-F238E27FC236}">
                <a16:creationId xmlns:a16="http://schemas.microsoft.com/office/drawing/2014/main" id="{E5ACD1BE-76BC-5949-86F3-5572E3462B9B}"/>
              </a:ext>
            </a:extLst>
          </p:cNvPr>
          <p:cNvSpPr>
            <a:spLocks noGrp="1"/>
          </p:cNvSpPr>
          <p:nvPr userDrawn="1">
            <p:ph type="body" sz="quarter" idx="61" hasCustomPrompt="1"/>
          </p:nvPr>
        </p:nvSpPr>
        <p:spPr>
          <a:xfrm>
            <a:off x="8120794" y="1497083"/>
            <a:ext cx="531814" cy="210507"/>
          </a:xfrm>
        </p:spPr>
        <p:txBody>
          <a:bodyPr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tabLst/>
              <a:defRPr sz="1400"/>
            </a:lvl1pPr>
            <a:lvl2pPr marL="0" indent="0" algn="ctr">
              <a:spcAft>
                <a:spcPts val="0"/>
              </a:spcAft>
              <a:buFontTx/>
              <a:buNone/>
              <a:tabLst/>
              <a:defRPr sz="1333"/>
            </a:lvl2pPr>
            <a:lvl3pPr marL="0" indent="0" algn="ctr">
              <a:spcAft>
                <a:spcPts val="0"/>
              </a:spcAft>
              <a:buFontTx/>
              <a:buNone/>
              <a:tabLst/>
              <a:defRPr sz="1333"/>
            </a:lvl3pPr>
            <a:lvl4pPr marL="0" indent="0" algn="ctr">
              <a:spcAft>
                <a:spcPts val="0"/>
              </a:spcAft>
              <a:buFontTx/>
              <a:buNone/>
              <a:tabLst/>
              <a:defRPr sz="1333"/>
            </a:lvl4pPr>
            <a:lvl5pPr marL="0" indent="0" algn="ctr">
              <a:spcAft>
                <a:spcPts val="0"/>
              </a:spcAft>
              <a:buFontTx/>
              <a:buNone/>
              <a:tabLst/>
              <a:defRPr sz="1333"/>
            </a:lvl5pPr>
            <a:lvl6pPr marL="0" indent="0" algn="ctr">
              <a:spcAft>
                <a:spcPts val="0"/>
              </a:spcAft>
              <a:buFontTx/>
              <a:buNone/>
              <a:tabLst/>
              <a:defRPr sz="1333"/>
            </a:lvl6pPr>
            <a:lvl7pPr marL="0" indent="0" algn="ctr">
              <a:spcAft>
                <a:spcPts val="0"/>
              </a:spcAft>
              <a:buFontTx/>
              <a:buNone/>
              <a:tabLst/>
              <a:defRPr sz="1333"/>
            </a:lvl7pPr>
            <a:lvl8pPr marL="0" indent="0" algn="ctr">
              <a:spcAft>
                <a:spcPts val="0"/>
              </a:spcAft>
              <a:buFontTx/>
              <a:buNone/>
              <a:tabLst/>
              <a:defRPr sz="1333"/>
            </a:lvl8pPr>
            <a:lvl9pPr marL="0" indent="0" algn="ctr">
              <a:spcAft>
                <a:spcPts val="0"/>
              </a:spcAft>
              <a:buFontTx/>
              <a:buNone/>
              <a:tabLst/>
              <a:defRPr sz="1333"/>
            </a:lvl9pPr>
          </a:lstStyle>
          <a:p>
            <a:pPr lvl="0"/>
            <a:r>
              <a:rPr lang="en-GB" noProof="0"/>
              <a:t>Oct</a:t>
            </a:r>
          </a:p>
        </p:txBody>
      </p:sp>
      <p:sp>
        <p:nvSpPr>
          <p:cNvPr id="80" name="Text Placeholder 25">
            <a:extLst>
              <a:ext uri="{FF2B5EF4-FFF2-40B4-BE49-F238E27FC236}">
                <a16:creationId xmlns:a16="http://schemas.microsoft.com/office/drawing/2014/main" id="{5962A4C2-D11C-B048-8DE2-D5D022D42BF4}"/>
              </a:ext>
            </a:extLst>
          </p:cNvPr>
          <p:cNvSpPr>
            <a:spLocks noGrp="1"/>
          </p:cNvSpPr>
          <p:nvPr userDrawn="1">
            <p:ph type="body" sz="quarter" idx="62" hasCustomPrompt="1"/>
          </p:nvPr>
        </p:nvSpPr>
        <p:spPr>
          <a:xfrm>
            <a:off x="8654188" y="1497083"/>
            <a:ext cx="531814" cy="210507"/>
          </a:xfrm>
        </p:spPr>
        <p:txBody>
          <a:bodyPr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tabLst/>
              <a:defRPr sz="1400"/>
            </a:lvl1pPr>
            <a:lvl2pPr marL="0" indent="0" algn="ctr">
              <a:spcAft>
                <a:spcPts val="0"/>
              </a:spcAft>
              <a:buFontTx/>
              <a:buNone/>
              <a:tabLst/>
              <a:defRPr sz="1333"/>
            </a:lvl2pPr>
            <a:lvl3pPr marL="0" indent="0" algn="ctr">
              <a:spcAft>
                <a:spcPts val="0"/>
              </a:spcAft>
              <a:buFontTx/>
              <a:buNone/>
              <a:tabLst/>
              <a:defRPr sz="1333"/>
            </a:lvl3pPr>
            <a:lvl4pPr marL="0" indent="0" algn="ctr">
              <a:spcAft>
                <a:spcPts val="0"/>
              </a:spcAft>
              <a:buFontTx/>
              <a:buNone/>
              <a:tabLst/>
              <a:defRPr sz="1333"/>
            </a:lvl4pPr>
            <a:lvl5pPr marL="0" indent="0" algn="ctr">
              <a:spcAft>
                <a:spcPts val="0"/>
              </a:spcAft>
              <a:buFontTx/>
              <a:buNone/>
              <a:tabLst/>
              <a:defRPr sz="1333"/>
            </a:lvl5pPr>
            <a:lvl6pPr marL="0" indent="0" algn="ctr">
              <a:spcAft>
                <a:spcPts val="0"/>
              </a:spcAft>
              <a:buFontTx/>
              <a:buNone/>
              <a:tabLst/>
              <a:defRPr sz="1333"/>
            </a:lvl6pPr>
            <a:lvl7pPr marL="0" indent="0" algn="ctr">
              <a:spcAft>
                <a:spcPts val="0"/>
              </a:spcAft>
              <a:buFontTx/>
              <a:buNone/>
              <a:tabLst/>
              <a:defRPr sz="1333"/>
            </a:lvl7pPr>
            <a:lvl8pPr marL="0" indent="0" algn="ctr">
              <a:spcAft>
                <a:spcPts val="0"/>
              </a:spcAft>
              <a:buFontTx/>
              <a:buNone/>
              <a:tabLst/>
              <a:defRPr sz="1333"/>
            </a:lvl8pPr>
            <a:lvl9pPr marL="0" indent="0" algn="ctr">
              <a:spcAft>
                <a:spcPts val="0"/>
              </a:spcAft>
              <a:buFontTx/>
              <a:buNone/>
              <a:tabLst/>
              <a:defRPr sz="1333"/>
            </a:lvl9pPr>
          </a:lstStyle>
          <a:p>
            <a:pPr lvl="0"/>
            <a:r>
              <a:rPr lang="en-GB" noProof="0"/>
              <a:t>Nov</a:t>
            </a:r>
          </a:p>
        </p:txBody>
      </p:sp>
      <p:sp>
        <p:nvSpPr>
          <p:cNvPr id="81" name="Text Placeholder 25">
            <a:extLst>
              <a:ext uri="{FF2B5EF4-FFF2-40B4-BE49-F238E27FC236}">
                <a16:creationId xmlns:a16="http://schemas.microsoft.com/office/drawing/2014/main" id="{8E488326-5113-8F4E-9E25-8EFB1BE1C394}"/>
              </a:ext>
            </a:extLst>
          </p:cNvPr>
          <p:cNvSpPr>
            <a:spLocks noGrp="1"/>
          </p:cNvSpPr>
          <p:nvPr userDrawn="1">
            <p:ph type="body" sz="quarter" idx="63" hasCustomPrompt="1"/>
          </p:nvPr>
        </p:nvSpPr>
        <p:spPr>
          <a:xfrm>
            <a:off x="9187582" y="1497083"/>
            <a:ext cx="531814" cy="210507"/>
          </a:xfrm>
        </p:spPr>
        <p:txBody>
          <a:bodyPr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tabLst/>
              <a:defRPr sz="1400"/>
            </a:lvl1pPr>
            <a:lvl2pPr marL="0" indent="0" algn="ctr">
              <a:spcAft>
                <a:spcPts val="0"/>
              </a:spcAft>
              <a:buFontTx/>
              <a:buNone/>
              <a:tabLst/>
              <a:defRPr sz="1333"/>
            </a:lvl2pPr>
            <a:lvl3pPr marL="0" indent="0" algn="ctr">
              <a:spcAft>
                <a:spcPts val="0"/>
              </a:spcAft>
              <a:buFontTx/>
              <a:buNone/>
              <a:tabLst/>
              <a:defRPr sz="1333"/>
            </a:lvl3pPr>
            <a:lvl4pPr marL="0" indent="0" algn="ctr">
              <a:spcAft>
                <a:spcPts val="0"/>
              </a:spcAft>
              <a:buFontTx/>
              <a:buNone/>
              <a:tabLst/>
              <a:defRPr sz="1333"/>
            </a:lvl4pPr>
            <a:lvl5pPr marL="0" indent="0" algn="ctr">
              <a:spcAft>
                <a:spcPts val="0"/>
              </a:spcAft>
              <a:buFontTx/>
              <a:buNone/>
              <a:tabLst/>
              <a:defRPr sz="1333"/>
            </a:lvl5pPr>
            <a:lvl6pPr marL="0" indent="0" algn="ctr">
              <a:spcAft>
                <a:spcPts val="0"/>
              </a:spcAft>
              <a:buFontTx/>
              <a:buNone/>
              <a:tabLst/>
              <a:defRPr sz="1333"/>
            </a:lvl6pPr>
            <a:lvl7pPr marL="0" indent="0" algn="ctr">
              <a:spcAft>
                <a:spcPts val="0"/>
              </a:spcAft>
              <a:buFontTx/>
              <a:buNone/>
              <a:tabLst/>
              <a:defRPr sz="1333"/>
            </a:lvl7pPr>
            <a:lvl8pPr marL="0" indent="0" algn="ctr">
              <a:spcAft>
                <a:spcPts val="0"/>
              </a:spcAft>
              <a:buFontTx/>
              <a:buNone/>
              <a:tabLst/>
              <a:defRPr sz="1333"/>
            </a:lvl8pPr>
            <a:lvl9pPr marL="0" indent="0" algn="ctr">
              <a:spcAft>
                <a:spcPts val="0"/>
              </a:spcAft>
              <a:buFontTx/>
              <a:buNone/>
              <a:tabLst/>
              <a:defRPr sz="1333"/>
            </a:lvl9pPr>
          </a:lstStyle>
          <a:p>
            <a:pPr lvl="0"/>
            <a:r>
              <a:rPr lang="en-GB" noProof="0"/>
              <a:t>Dec</a:t>
            </a:r>
          </a:p>
        </p:txBody>
      </p:sp>
      <p:sp>
        <p:nvSpPr>
          <p:cNvPr id="56" name="Text Placeholder 25">
            <a:extLst>
              <a:ext uri="{FF2B5EF4-FFF2-40B4-BE49-F238E27FC236}">
                <a16:creationId xmlns:a16="http://schemas.microsoft.com/office/drawing/2014/main" id="{ABCB861D-3698-49AE-8ACD-41171F7FF030}"/>
              </a:ext>
            </a:extLst>
          </p:cNvPr>
          <p:cNvSpPr>
            <a:spLocks noGrp="1"/>
          </p:cNvSpPr>
          <p:nvPr userDrawn="1">
            <p:ph type="body" sz="quarter" idx="64" hasCustomPrompt="1"/>
          </p:nvPr>
        </p:nvSpPr>
        <p:spPr>
          <a:xfrm>
            <a:off x="6063350" y="2390943"/>
            <a:ext cx="943748" cy="239926"/>
          </a:xfrm>
          <a:prstGeom prst="homePlate">
            <a:avLst/>
          </a:prstGeom>
          <a:solidFill>
            <a:schemeClr val="accent2"/>
          </a:solidFill>
        </p:spPr>
        <p:txBody>
          <a:bodyPr anchor="ctr" anchorCtr="0">
            <a:noAutofit/>
          </a:bodyPr>
          <a:lstStyle>
            <a:lvl1pPr algn="ctr">
              <a:defRPr sz="700" b="0" i="0">
                <a:solidFill>
                  <a:schemeClr val="bg1"/>
                </a:solidFill>
                <a:latin typeface="Volvo Novum Light" panose="020B0303040502060204" pitchFamily="34" charset="77"/>
              </a:defRPr>
            </a:lvl1pPr>
          </a:lstStyle>
          <a:p>
            <a:pPr lvl="0"/>
            <a:r>
              <a:rPr lang="en-GB" noProof="0"/>
              <a:t>Click to adjust colour and length</a:t>
            </a:r>
          </a:p>
        </p:txBody>
      </p:sp>
      <p:sp>
        <p:nvSpPr>
          <p:cNvPr id="75" name="Text Placeholder 25">
            <a:extLst>
              <a:ext uri="{FF2B5EF4-FFF2-40B4-BE49-F238E27FC236}">
                <a16:creationId xmlns:a16="http://schemas.microsoft.com/office/drawing/2014/main" id="{54ABA743-F9AD-4E3D-871B-0F25C0100414}"/>
              </a:ext>
            </a:extLst>
          </p:cNvPr>
          <p:cNvSpPr>
            <a:spLocks noGrp="1"/>
          </p:cNvSpPr>
          <p:nvPr userDrawn="1">
            <p:ph type="body" sz="quarter" idx="65" hasCustomPrompt="1"/>
          </p:nvPr>
        </p:nvSpPr>
        <p:spPr>
          <a:xfrm>
            <a:off x="5130516" y="3297220"/>
            <a:ext cx="932834" cy="239926"/>
          </a:xfrm>
          <a:prstGeom prst="homePlate">
            <a:avLst/>
          </a:prstGeom>
          <a:solidFill>
            <a:schemeClr val="accent6"/>
          </a:solidFill>
        </p:spPr>
        <p:txBody>
          <a:bodyPr anchor="ctr" anchorCtr="0">
            <a:noAutofit/>
          </a:bodyPr>
          <a:lstStyle>
            <a:lvl1pPr algn="ctr">
              <a:defRPr sz="700" b="0" i="0">
                <a:solidFill>
                  <a:schemeClr val="bg1"/>
                </a:solidFill>
                <a:latin typeface="Volvo Novum Light" panose="020B0303040502060204" pitchFamily="34" charset="77"/>
              </a:defRPr>
            </a:lvl1pPr>
          </a:lstStyle>
          <a:p>
            <a:pPr lvl="0"/>
            <a:r>
              <a:rPr lang="en-GB" noProof="0"/>
              <a:t>Click to adjust colour and length</a:t>
            </a:r>
          </a:p>
        </p:txBody>
      </p:sp>
      <p:sp>
        <p:nvSpPr>
          <p:cNvPr id="51" name="Title Placeholder 10">
            <a:extLst>
              <a:ext uri="{FF2B5EF4-FFF2-40B4-BE49-F238E27FC236}">
                <a16:creationId xmlns:a16="http://schemas.microsoft.com/office/drawing/2014/main" id="{2CED1D50-07B8-4F6F-AC3B-A45E7753F17A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400266" y="897887"/>
            <a:ext cx="9319132" cy="35937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/>
            </a:lvl1pPr>
          </a:lstStyle>
          <a:p>
            <a:pPr algn="l"/>
            <a:r>
              <a:rPr lang="en-GB" noProof="0"/>
              <a:t>Click to add heading </a:t>
            </a:r>
          </a:p>
        </p:txBody>
      </p:sp>
      <p:sp>
        <p:nvSpPr>
          <p:cNvPr id="58" name="Date Placeholder 2">
            <a:extLst>
              <a:ext uri="{FF2B5EF4-FFF2-40B4-BE49-F238E27FC236}">
                <a16:creationId xmlns:a16="http://schemas.microsoft.com/office/drawing/2014/main" id="{CF271D7A-5DE2-4656-8AE5-41EC1641E0DD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400266" y="5463945"/>
            <a:ext cx="520165" cy="113514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8817" indent="0" algn="l">
              <a:tabLst/>
              <a:defRPr sz="600" b="0" i="0">
                <a:solidFill>
                  <a:schemeClr val="bg1">
                    <a:lumMod val="50000"/>
                  </a:schemeClr>
                </a:solidFill>
                <a:latin typeface="Volvo Novum Light" panose="020B0303040502060204" pitchFamily="34" charset="77"/>
              </a:defRPr>
            </a:lvl1pPr>
          </a:lstStyle>
          <a:p>
            <a:r>
              <a:rPr lang="en-US"/>
              <a:t>YYYY.MM.DD</a:t>
            </a:r>
            <a:endParaRPr lang="en-GB"/>
          </a:p>
        </p:txBody>
      </p:sp>
      <p:sp>
        <p:nvSpPr>
          <p:cNvPr id="60" name="Footer Placeholder 8">
            <a:extLst>
              <a:ext uri="{FF2B5EF4-FFF2-40B4-BE49-F238E27FC236}">
                <a16:creationId xmlns:a16="http://schemas.microsoft.com/office/drawing/2014/main" id="{9D53DC61-F588-4141-90E0-07202DD4F53D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1200916" y="5462010"/>
            <a:ext cx="3718627" cy="115449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00" b="0" i="0">
                <a:solidFill>
                  <a:schemeClr val="bg1">
                    <a:lumMod val="50000"/>
                  </a:schemeClr>
                </a:solidFill>
                <a:latin typeface="Volvo Novum Light" panose="020B0303040502060204" pitchFamily="34" charset="77"/>
              </a:defRPr>
            </a:lvl1pPr>
          </a:lstStyle>
          <a:p>
            <a:r>
              <a:rPr lang="en-US"/>
              <a:t>Presentation title, Full name, Security Class: Proprietary</a:t>
            </a:r>
            <a:endParaRPr lang="en-GB"/>
          </a:p>
        </p:txBody>
      </p:sp>
      <p:sp>
        <p:nvSpPr>
          <p:cNvPr id="66" name="Slide Number Placeholder 9">
            <a:extLst>
              <a:ext uri="{FF2B5EF4-FFF2-40B4-BE49-F238E27FC236}">
                <a16:creationId xmlns:a16="http://schemas.microsoft.com/office/drawing/2014/main" id="{0AA6B309-0005-4B1E-8C80-23FC9B41C062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9318391" y="5463945"/>
            <a:ext cx="401006" cy="113514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600" b="0" i="0">
                <a:solidFill>
                  <a:schemeClr val="bg1">
                    <a:lumMod val="50000"/>
                  </a:schemeClr>
                </a:solidFill>
                <a:latin typeface="Volvo Novum Light" panose="020B0303040502060204" pitchFamily="34" charset="77"/>
              </a:defRPr>
            </a:lvl1pPr>
          </a:lstStyle>
          <a:p>
            <a:fld id="{EECA8F73-ACC7-A64F-8F77-C8CBCE9A3AB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54" name="Graphic 53">
            <a:extLst>
              <a:ext uri="{FF2B5EF4-FFF2-40B4-BE49-F238E27FC236}">
                <a16:creationId xmlns:a16="http://schemas.microsoft.com/office/drawing/2014/main" id="{D5572652-6018-1D4D-A8EE-0F2C9830B7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8175" y="257264"/>
            <a:ext cx="1004400" cy="77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108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5BB9AC27-9A18-4A9F-8B8E-A7C2A2456C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0266" y="5463945"/>
            <a:ext cx="520165" cy="113514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8817" indent="0" algn="l">
              <a:tabLst/>
              <a:defRPr sz="600" b="0" i="0">
                <a:solidFill>
                  <a:schemeClr val="bg1">
                    <a:lumMod val="50000"/>
                  </a:schemeClr>
                </a:solidFill>
                <a:latin typeface="Volvo Novum Light" panose="020B0303040502060204" pitchFamily="34" charset="77"/>
              </a:defRPr>
            </a:lvl1pPr>
          </a:lstStyle>
          <a:p>
            <a:r>
              <a:rPr lang="en-US"/>
              <a:t>YYYY.MM.DD</a:t>
            </a:r>
            <a:endParaRPr lang="en-GB"/>
          </a:p>
        </p:txBody>
      </p:sp>
      <p:sp>
        <p:nvSpPr>
          <p:cNvPr id="7" name="Footer Placeholder 8">
            <a:extLst>
              <a:ext uri="{FF2B5EF4-FFF2-40B4-BE49-F238E27FC236}">
                <a16:creationId xmlns:a16="http://schemas.microsoft.com/office/drawing/2014/main" id="{40A6468E-AD0F-4906-8130-DD5239E18C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0916" y="5462010"/>
            <a:ext cx="3718627" cy="115449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00" b="0" i="0">
                <a:solidFill>
                  <a:schemeClr val="bg1">
                    <a:lumMod val="50000"/>
                  </a:schemeClr>
                </a:solidFill>
                <a:latin typeface="Volvo Novum Light" panose="020B0303040502060204" pitchFamily="34" charset="77"/>
              </a:defRPr>
            </a:lvl1pPr>
          </a:lstStyle>
          <a:p>
            <a:r>
              <a:rPr lang="en-US"/>
              <a:t>Presentation title, Full name, Security Class: Proprietary</a:t>
            </a:r>
            <a:endParaRPr lang="en-GB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AE0DEBE6-2543-4064-847C-6DBD8F3C81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8391" y="5463945"/>
            <a:ext cx="401006" cy="113514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600" b="0" i="0">
                <a:solidFill>
                  <a:schemeClr val="bg1">
                    <a:lumMod val="50000"/>
                  </a:schemeClr>
                </a:solidFill>
                <a:latin typeface="Volvo Novum Light" panose="020B0303040502060204" pitchFamily="34" charset="77"/>
              </a:defRPr>
            </a:lvl1pPr>
          </a:lstStyle>
          <a:p>
            <a:fld id="{EECA8F73-ACC7-A64F-8F77-C8CBCE9A3AB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36C5E6C-CF84-2D4A-9118-1D8D577F32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8175" y="257264"/>
            <a:ext cx="1004400" cy="77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088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842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827D48FC-B2F0-F949-B048-DCB0A0ADEC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0542" y="4217920"/>
            <a:ext cx="9318916" cy="439073"/>
          </a:xfrm>
        </p:spPr>
        <p:txBody>
          <a:bodyPr anchor="t" anchorCtr="0"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defRPr sz="2400" b="0" i="0">
                <a:latin typeface="Volvo Novum Light" panose="020B0303040502060204" pitchFamily="34" charset="77"/>
              </a:defRPr>
            </a:lvl1pPr>
            <a:lvl2pPr marL="0" indent="0" algn="ctr">
              <a:spcAft>
                <a:spcPts val="0"/>
              </a:spcAft>
              <a:buFontTx/>
              <a:buNone/>
              <a:defRPr sz="2666" b="0" i="0"/>
            </a:lvl2pPr>
            <a:lvl3pPr marL="0" indent="0" algn="ctr">
              <a:spcAft>
                <a:spcPts val="0"/>
              </a:spcAft>
              <a:buFontTx/>
              <a:buNone/>
              <a:defRPr sz="2666" b="0" i="0"/>
            </a:lvl3pPr>
            <a:lvl4pPr marL="0" indent="0" algn="ctr">
              <a:spcAft>
                <a:spcPts val="0"/>
              </a:spcAft>
              <a:buFontTx/>
              <a:buNone/>
              <a:defRPr sz="2666" b="0" i="0"/>
            </a:lvl4pPr>
            <a:lvl5pPr marL="0" indent="0" algn="ctr">
              <a:spcAft>
                <a:spcPts val="0"/>
              </a:spcAft>
              <a:buFontTx/>
              <a:buNone/>
              <a:defRPr sz="2666" b="0" i="0"/>
            </a:lvl5pPr>
            <a:lvl6pPr marL="0" indent="0" algn="ctr">
              <a:spcAft>
                <a:spcPts val="0"/>
              </a:spcAft>
              <a:buFontTx/>
              <a:buNone/>
              <a:defRPr sz="2666" b="0" i="0"/>
            </a:lvl6pPr>
            <a:lvl7pPr marL="0" indent="0" algn="ctr">
              <a:spcAft>
                <a:spcPts val="0"/>
              </a:spcAft>
              <a:buFontTx/>
              <a:buNone/>
              <a:tabLst/>
              <a:defRPr sz="2666" b="0" i="0">
                <a:latin typeface="Volvo Novum Light" panose="020B0303040502060204" pitchFamily="34" charset="77"/>
              </a:defRPr>
            </a:lvl7pPr>
            <a:lvl8pPr marL="0" indent="0" algn="ctr">
              <a:spcAft>
                <a:spcPts val="0"/>
              </a:spcAft>
              <a:buFontTx/>
              <a:buNone/>
              <a:defRPr sz="2666" b="0" i="0"/>
            </a:lvl8pPr>
            <a:lvl9pPr marL="0" indent="0" algn="ctr">
              <a:spcAft>
                <a:spcPts val="0"/>
              </a:spcAft>
              <a:buFontTx/>
              <a:buNone/>
              <a:defRPr sz="2666" b="0" i="0"/>
            </a:lvl9pPr>
          </a:lstStyle>
          <a:p>
            <a:pPr lvl="0"/>
            <a:r>
              <a:rPr lang="en-GB" noProof="0"/>
              <a:t>Click to add Thank you.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4953EA29-4AD0-AB4B-A16E-B86EF80236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34000" y="2792057"/>
            <a:ext cx="1692000" cy="130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068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FD345CC0-82DA-7048-839A-198E806AE62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0264" y="1497772"/>
            <a:ext cx="9318918" cy="440147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 algn="ctr">
              <a:lnSpc>
                <a:spcPts val="4221"/>
              </a:lnSpc>
              <a:defRPr sz="3200" b="0" spc="0" baseline="0">
                <a:solidFill>
                  <a:schemeClr val="bg1"/>
                </a:solidFill>
                <a:latin typeface="Volvo Novum Medium" panose="020B0603040502060204" pitchFamily="34" charset="0"/>
              </a:defRPr>
            </a:lvl1pPr>
            <a:lvl2pPr algn="ctr">
              <a:defRPr sz="3665">
                <a:latin typeface="Volvo Broad Pro" panose="02000606020000020004" pitchFamily="2" charset="0"/>
              </a:defRPr>
            </a:lvl2pPr>
          </a:lstStyle>
          <a:p>
            <a:pPr lvl="0"/>
            <a:r>
              <a:rPr lang="en-GB" noProof="0"/>
              <a:t>Click to add presentation title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F2615E8-A893-4A16-94F4-6A82C28D5CD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0264" y="941527"/>
            <a:ext cx="9318918" cy="194011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1100" b="0" i="1">
                <a:solidFill>
                  <a:schemeClr val="tx1">
                    <a:lumMod val="50000"/>
                    <a:lumOff val="50000"/>
                  </a:schemeClr>
                </a:solidFill>
                <a:latin typeface="Volvo Novum Light" panose="020B0303040502060204" pitchFamily="34" charset="77"/>
              </a:defRPr>
            </a:lvl1pPr>
            <a:lvl2pPr algn="ctr">
              <a:defRPr sz="1111" b="0" i="1">
                <a:solidFill>
                  <a:schemeClr val="bg2"/>
                </a:solidFill>
                <a:latin typeface="Volvo Novum Light" panose="020B0303040502060204" pitchFamily="34" charset="77"/>
              </a:defRPr>
            </a:lvl2pPr>
            <a:lvl3pPr algn="ctr">
              <a:defRPr sz="1111" b="0" i="1">
                <a:solidFill>
                  <a:schemeClr val="bg2"/>
                </a:solidFill>
                <a:latin typeface="Volvo Novum Light" panose="020B0303040502060204" pitchFamily="34" charset="77"/>
              </a:defRPr>
            </a:lvl3pPr>
            <a:lvl4pPr algn="ctr">
              <a:defRPr sz="1111" b="0" i="1">
                <a:solidFill>
                  <a:schemeClr val="bg2"/>
                </a:solidFill>
                <a:latin typeface="Volvo Novum Light" panose="020B0303040502060204" pitchFamily="34" charset="77"/>
              </a:defRPr>
            </a:lvl4pPr>
            <a:lvl5pPr algn="ctr">
              <a:defRPr sz="1111" b="0" i="1">
                <a:solidFill>
                  <a:schemeClr val="bg2"/>
                </a:solidFill>
                <a:latin typeface="Volvo Novum Light" panose="020B0303040502060204" pitchFamily="34" charset="77"/>
              </a:defRPr>
            </a:lvl5pPr>
          </a:lstStyle>
          <a:p>
            <a:r>
              <a:rPr lang="en-GB"/>
              <a:t>Please note: Dark theme is restricted for large audiences and environments 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8FF4DB3-EA15-4BC7-AF20-05192E68E52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81679" y="505355"/>
            <a:ext cx="5796643" cy="368236"/>
          </a:xfrm>
        </p:spPr>
        <p:txBody>
          <a:bodyPr>
            <a:noAutofit/>
          </a:bodyPr>
          <a:lstStyle>
            <a:lvl1pPr algn="ctr">
              <a:spcAft>
                <a:spcPts val="0"/>
              </a:spcAft>
              <a:defRPr sz="1100" b="0" i="1">
                <a:solidFill>
                  <a:schemeClr val="tx1">
                    <a:lumMod val="50000"/>
                    <a:lumOff val="50000"/>
                  </a:schemeClr>
                </a:solidFill>
                <a:latin typeface="Volvo Novum Light" panose="020B0303040502060204" pitchFamily="34" charset="77"/>
              </a:defRPr>
            </a:lvl1pPr>
            <a:lvl2pPr algn="ctr">
              <a:defRPr sz="1111" b="0" i="1">
                <a:solidFill>
                  <a:schemeClr val="bg2"/>
                </a:solidFill>
                <a:latin typeface="Volvo Novum Light" panose="020B0303040502060204" pitchFamily="34" charset="77"/>
              </a:defRPr>
            </a:lvl2pPr>
            <a:lvl3pPr algn="ctr">
              <a:defRPr sz="1111" b="0" i="1">
                <a:solidFill>
                  <a:schemeClr val="bg2"/>
                </a:solidFill>
                <a:latin typeface="Volvo Novum Light" panose="020B0303040502060204" pitchFamily="34" charset="77"/>
              </a:defRPr>
            </a:lvl3pPr>
            <a:lvl4pPr algn="ctr">
              <a:defRPr sz="1111" b="0" i="1">
                <a:solidFill>
                  <a:schemeClr val="bg2"/>
                </a:solidFill>
                <a:latin typeface="Volvo Novum Light" panose="020B0303040502060204" pitchFamily="34" charset="77"/>
              </a:defRPr>
            </a:lvl4pPr>
            <a:lvl5pPr algn="ctr">
              <a:defRPr sz="1111" b="0" i="1">
                <a:solidFill>
                  <a:schemeClr val="bg2"/>
                </a:solidFill>
                <a:latin typeface="Volvo Novum Light" panose="020B0303040502060204" pitchFamily="34" charset="77"/>
              </a:defRPr>
            </a:lvl5pPr>
          </a:lstStyle>
          <a:p>
            <a:pPr lvl="0"/>
            <a:r>
              <a:rPr lang="en-GB"/>
              <a:t>Please note: Logo must be visible on every page. </a:t>
            </a:r>
            <a:br>
              <a:rPr lang="en-GB"/>
            </a:br>
            <a:r>
              <a:rPr lang="en-GB"/>
              <a:t>Use only one (1) title page per presentation.</a:t>
            </a:r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DFA5B97A-DE66-4024-8AC9-55FDDF2F5D36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569610" y="5017740"/>
            <a:ext cx="7020780" cy="191905"/>
          </a:xfrm>
        </p:spPr>
        <p:txBody>
          <a:bodyPr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title, Full name, Security Class: Proprietary</a:t>
            </a:r>
            <a:endParaRPr lang="en-GB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92F224A9-B4F9-45A6-964B-8A34C77254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24846" y="5305772"/>
            <a:ext cx="1310309" cy="191905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8817" indent="0" algn="ctr">
              <a:tabLst/>
              <a:defRPr sz="1000" b="0" i="0">
                <a:solidFill>
                  <a:schemeClr val="bg1"/>
                </a:solidFill>
                <a:latin typeface="Volvo Novum Light" panose="020B0303040502060204" pitchFamily="34" charset="77"/>
              </a:defRPr>
            </a:lvl1pPr>
          </a:lstStyle>
          <a:p>
            <a:r>
              <a:rPr lang="en-US"/>
              <a:t>YYYY.MM.DD</a:t>
            </a:r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CA8EB2D3-BEC3-BB4F-96E4-5918A86078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7800" y="251325"/>
            <a:ext cx="1004400" cy="77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991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E952C3B-5206-E148-92F9-5E5B1D72EC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266" y="897887"/>
            <a:ext cx="9318916" cy="359378"/>
          </a:xfrm>
          <a:prstGeom prst="rect">
            <a:avLst/>
          </a:prstGeom>
        </p:spPr>
        <p:txBody>
          <a:bodyPr anchor="b" anchorCtr="0"/>
          <a:lstStyle>
            <a:lvl1pPr algn="l">
              <a:defRPr sz="2400"/>
            </a:lvl1pPr>
          </a:lstStyle>
          <a:p>
            <a:r>
              <a:rPr lang="en-GB" noProof="0"/>
              <a:t>Click to add heading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9CDC3E0F-7862-2B4B-826D-899D1A64899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1104" y="1497082"/>
            <a:ext cx="4518438" cy="38405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9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First bullets</a:t>
            </a:r>
          </a:p>
          <a:p>
            <a:pPr lvl="2"/>
            <a:r>
              <a:rPr lang="en-GB" noProof="0"/>
              <a:t>Second bullets</a:t>
            </a:r>
          </a:p>
          <a:p>
            <a:pPr lvl="3"/>
            <a:r>
              <a:rPr lang="en-GB" noProof="0"/>
              <a:t>Third bullets</a:t>
            </a:r>
          </a:p>
          <a:p>
            <a:pPr lvl="4"/>
            <a:r>
              <a:rPr lang="en-GB" noProof="0"/>
              <a:t>Fourth bullets</a:t>
            </a:r>
          </a:p>
          <a:p>
            <a:pPr lvl="5"/>
            <a:r>
              <a:rPr lang="en-GB" noProof="0"/>
              <a:t>Fifth bullets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789464-41F1-934D-8ABD-3A7B7811D112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5200743" y="1497079"/>
            <a:ext cx="4518438" cy="3840565"/>
          </a:xfrm>
          <a:solidFill>
            <a:schemeClr val="bg1">
              <a:lumMod val="85000"/>
            </a:schemeClr>
          </a:solidFill>
        </p:spPr>
        <p:txBody>
          <a:bodyPr tIns="1044000" anchor="ctr" anchorCtr="1">
            <a:normAutofit/>
          </a:bodyPr>
          <a:lstStyle>
            <a:lvl1pPr>
              <a:defRPr sz="1000" i="1">
                <a:solidFill>
                  <a:schemeClr val="tx1"/>
                </a:solidFill>
              </a:defRPr>
            </a:lvl1pPr>
            <a:lvl2pPr>
              <a:defRPr sz="1555"/>
            </a:lvl2pPr>
            <a:lvl3pPr>
              <a:defRPr sz="1333"/>
            </a:lvl3pPr>
            <a:lvl4pPr>
              <a:defRPr sz="1222"/>
            </a:lvl4pPr>
            <a:lvl5pPr>
              <a:defRPr sz="1111"/>
            </a:lvl5pPr>
            <a:lvl6pPr>
              <a:defRPr sz="1000"/>
            </a:lvl6pPr>
            <a:lvl7pPr>
              <a:defRPr sz="889"/>
            </a:lvl7pPr>
            <a:lvl8pPr>
              <a:defRPr sz="889"/>
            </a:lvl8pPr>
            <a:lvl9pPr>
              <a:defRPr sz="889"/>
            </a:lvl9pPr>
          </a:lstStyle>
          <a:p>
            <a:pPr lvl="0"/>
            <a:r>
              <a:rPr lang="en-GB" noProof="0"/>
              <a:t>Click to add image, graph or other media</a:t>
            </a:r>
          </a:p>
        </p:txBody>
      </p:sp>
      <p:sp>
        <p:nvSpPr>
          <p:cNvPr id="15" name="Date Placeholder 2">
            <a:extLst>
              <a:ext uri="{FF2B5EF4-FFF2-40B4-BE49-F238E27FC236}">
                <a16:creationId xmlns:a16="http://schemas.microsoft.com/office/drawing/2014/main" id="{8C1C0756-99BC-454C-8ECE-5EF7112E5C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0266" y="5463945"/>
            <a:ext cx="520165" cy="113514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8817" indent="0" algn="l">
              <a:tabLst/>
              <a:defRPr sz="600" b="0" i="0">
                <a:solidFill>
                  <a:schemeClr val="bg1"/>
                </a:solidFill>
                <a:latin typeface="Volvo Novum Light" panose="020B0303040502060204" pitchFamily="34" charset="77"/>
              </a:defRPr>
            </a:lvl1pPr>
          </a:lstStyle>
          <a:p>
            <a:r>
              <a:rPr lang="en-US"/>
              <a:t>YYYY.MM.DD</a:t>
            </a:r>
            <a:endParaRPr lang="en-GB"/>
          </a:p>
        </p:txBody>
      </p:sp>
      <p:sp>
        <p:nvSpPr>
          <p:cNvPr id="16" name="Footer Placeholder 8">
            <a:extLst>
              <a:ext uri="{FF2B5EF4-FFF2-40B4-BE49-F238E27FC236}">
                <a16:creationId xmlns:a16="http://schemas.microsoft.com/office/drawing/2014/main" id="{EFE7565D-E88C-4DA2-A597-30B9638173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0916" y="5462010"/>
            <a:ext cx="3718627" cy="115449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00" b="0" i="0">
                <a:solidFill>
                  <a:schemeClr val="bg1"/>
                </a:solidFill>
                <a:latin typeface="Volvo Novum Light" panose="020B0303040502060204" pitchFamily="34" charset="77"/>
              </a:defRPr>
            </a:lvl1pPr>
          </a:lstStyle>
          <a:p>
            <a:r>
              <a:rPr lang="en-US"/>
              <a:t>Presentation title, Full name, Security Class: Proprietary</a:t>
            </a:r>
            <a:endParaRPr lang="en-GB"/>
          </a:p>
        </p:txBody>
      </p:sp>
      <p:sp>
        <p:nvSpPr>
          <p:cNvPr id="18" name="Slide Number Placeholder 9">
            <a:extLst>
              <a:ext uri="{FF2B5EF4-FFF2-40B4-BE49-F238E27FC236}">
                <a16:creationId xmlns:a16="http://schemas.microsoft.com/office/drawing/2014/main" id="{3A094260-F17A-4C78-8064-55E63058F9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8391" y="5463945"/>
            <a:ext cx="401006" cy="113514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600" b="0" i="0">
                <a:solidFill>
                  <a:schemeClr val="bg1"/>
                </a:solidFill>
                <a:latin typeface="Volvo Novum Light" panose="020B0303040502060204" pitchFamily="34" charset="77"/>
              </a:defRPr>
            </a:lvl1pPr>
          </a:lstStyle>
          <a:p>
            <a:fld id="{EECA8F73-ACC7-A64F-8F77-C8CBCE9A3AB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3C1C90B-F611-4664-A6D5-CDEF7CD453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0264" y="517240"/>
            <a:ext cx="9318918" cy="194011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1100" b="0" i="1">
                <a:solidFill>
                  <a:schemeClr val="tx1">
                    <a:lumMod val="50000"/>
                    <a:lumOff val="50000"/>
                  </a:schemeClr>
                </a:solidFill>
                <a:latin typeface="Volvo Novum Light" panose="020B0303040502060204" pitchFamily="34" charset="77"/>
              </a:defRPr>
            </a:lvl1pPr>
            <a:lvl2pPr algn="ctr">
              <a:defRPr sz="1111" b="0" i="1">
                <a:solidFill>
                  <a:schemeClr val="bg2"/>
                </a:solidFill>
                <a:latin typeface="Volvo Novum Light" panose="020B0303040502060204" pitchFamily="34" charset="77"/>
              </a:defRPr>
            </a:lvl2pPr>
            <a:lvl3pPr algn="ctr">
              <a:defRPr sz="1111" b="0" i="1">
                <a:solidFill>
                  <a:schemeClr val="bg2"/>
                </a:solidFill>
                <a:latin typeface="Volvo Novum Light" panose="020B0303040502060204" pitchFamily="34" charset="77"/>
              </a:defRPr>
            </a:lvl3pPr>
            <a:lvl4pPr algn="ctr">
              <a:defRPr sz="1111" b="0" i="1">
                <a:solidFill>
                  <a:schemeClr val="bg2"/>
                </a:solidFill>
                <a:latin typeface="Volvo Novum Light" panose="020B0303040502060204" pitchFamily="34" charset="77"/>
              </a:defRPr>
            </a:lvl4pPr>
            <a:lvl5pPr algn="ctr">
              <a:defRPr sz="1111" b="0" i="1">
                <a:solidFill>
                  <a:schemeClr val="bg2"/>
                </a:solidFill>
                <a:latin typeface="Volvo Novum Light" panose="020B0303040502060204" pitchFamily="34" charset="77"/>
              </a:defRPr>
            </a:lvl5pPr>
          </a:lstStyle>
          <a:p>
            <a:r>
              <a:rPr lang="en-GB"/>
              <a:t>Please note: Dark theme is restricted for large audiences and environments 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BBDA89A9-A50F-2B40-B870-0122715898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7800" y="251325"/>
            <a:ext cx="1004400" cy="77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292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E952C3B-5206-E148-92F9-5E5B1D72EC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266" y="897887"/>
            <a:ext cx="9318916" cy="359378"/>
          </a:xfrm>
          <a:prstGeom prst="rect">
            <a:avLst/>
          </a:prstGeom>
        </p:spPr>
        <p:txBody>
          <a:bodyPr anchor="b" anchorCtr="0"/>
          <a:lstStyle>
            <a:lvl1pPr algn="l">
              <a:defRPr sz="2400"/>
            </a:lvl1pPr>
          </a:lstStyle>
          <a:p>
            <a:r>
              <a:rPr lang="en-GB" noProof="0"/>
              <a:t>Click to add heading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9CDC3E0F-7862-2B4B-826D-899D1A64899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1104" y="1497082"/>
            <a:ext cx="4518438" cy="38405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9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First bullets</a:t>
            </a:r>
          </a:p>
          <a:p>
            <a:pPr lvl="2"/>
            <a:r>
              <a:rPr lang="en-GB" noProof="0"/>
              <a:t>Second bullets</a:t>
            </a:r>
          </a:p>
          <a:p>
            <a:pPr lvl="3"/>
            <a:r>
              <a:rPr lang="en-GB" noProof="0"/>
              <a:t>Third bullets</a:t>
            </a:r>
          </a:p>
          <a:p>
            <a:pPr lvl="4"/>
            <a:r>
              <a:rPr lang="en-GB" noProof="0"/>
              <a:t>Fourth bullets</a:t>
            </a:r>
          </a:p>
          <a:p>
            <a:pPr lvl="5"/>
            <a:r>
              <a:rPr lang="en-GB" noProof="0"/>
              <a:t>Fifth bullets</a:t>
            </a:r>
          </a:p>
        </p:txBody>
      </p:sp>
      <p:sp>
        <p:nvSpPr>
          <p:cNvPr id="15" name="Date Placeholder 2">
            <a:extLst>
              <a:ext uri="{FF2B5EF4-FFF2-40B4-BE49-F238E27FC236}">
                <a16:creationId xmlns:a16="http://schemas.microsoft.com/office/drawing/2014/main" id="{8C1C0756-99BC-454C-8ECE-5EF7112E5C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0266" y="5463945"/>
            <a:ext cx="520165" cy="113514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8817" indent="0" algn="l">
              <a:tabLst/>
              <a:defRPr sz="600" b="0" i="0">
                <a:solidFill>
                  <a:schemeClr val="bg1"/>
                </a:solidFill>
                <a:latin typeface="Volvo Novum Light" panose="020B0303040502060204" pitchFamily="34" charset="77"/>
              </a:defRPr>
            </a:lvl1pPr>
          </a:lstStyle>
          <a:p>
            <a:r>
              <a:rPr lang="en-US"/>
              <a:t>YYYY.MM.DD</a:t>
            </a:r>
            <a:endParaRPr lang="en-GB"/>
          </a:p>
        </p:txBody>
      </p:sp>
      <p:sp>
        <p:nvSpPr>
          <p:cNvPr id="16" name="Footer Placeholder 8">
            <a:extLst>
              <a:ext uri="{FF2B5EF4-FFF2-40B4-BE49-F238E27FC236}">
                <a16:creationId xmlns:a16="http://schemas.microsoft.com/office/drawing/2014/main" id="{EFE7565D-E88C-4DA2-A597-30B9638173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0916" y="5462010"/>
            <a:ext cx="3718627" cy="115449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00" b="0" i="0">
                <a:solidFill>
                  <a:schemeClr val="bg1"/>
                </a:solidFill>
                <a:latin typeface="Volvo Novum Light" panose="020B0303040502060204" pitchFamily="34" charset="77"/>
              </a:defRPr>
            </a:lvl1pPr>
          </a:lstStyle>
          <a:p>
            <a:r>
              <a:rPr lang="en-US"/>
              <a:t>Presentation title, Full name, Security Class: Proprietary</a:t>
            </a:r>
            <a:endParaRPr lang="en-GB"/>
          </a:p>
        </p:txBody>
      </p:sp>
      <p:sp>
        <p:nvSpPr>
          <p:cNvPr id="18" name="Slide Number Placeholder 9">
            <a:extLst>
              <a:ext uri="{FF2B5EF4-FFF2-40B4-BE49-F238E27FC236}">
                <a16:creationId xmlns:a16="http://schemas.microsoft.com/office/drawing/2014/main" id="{3A094260-F17A-4C78-8064-55E63058F9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8391" y="5463945"/>
            <a:ext cx="401006" cy="113514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600" b="0" i="0">
                <a:solidFill>
                  <a:schemeClr val="bg1"/>
                </a:solidFill>
                <a:latin typeface="Volvo Novum Light" panose="020B0303040502060204" pitchFamily="34" charset="77"/>
              </a:defRPr>
            </a:lvl1pPr>
          </a:lstStyle>
          <a:p>
            <a:fld id="{EECA8F73-ACC7-A64F-8F77-C8CBCE9A3AB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F80FA2FF-6454-4EBE-92CB-DD58AE6B013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197475" y="1497082"/>
            <a:ext cx="4518438" cy="38405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9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First bullets</a:t>
            </a:r>
          </a:p>
          <a:p>
            <a:pPr lvl="2"/>
            <a:r>
              <a:rPr lang="en-GB" noProof="0"/>
              <a:t>Second bullets</a:t>
            </a:r>
          </a:p>
          <a:p>
            <a:pPr lvl="3"/>
            <a:r>
              <a:rPr lang="en-GB" noProof="0"/>
              <a:t>Third bullets</a:t>
            </a:r>
          </a:p>
          <a:p>
            <a:pPr lvl="4"/>
            <a:r>
              <a:rPr lang="en-GB" noProof="0"/>
              <a:t>Fourth bullets</a:t>
            </a:r>
          </a:p>
          <a:p>
            <a:pPr lvl="5"/>
            <a:r>
              <a:rPr lang="en-GB" noProof="0"/>
              <a:t>Fifth bullets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5D3BB452-4DC2-44D8-BF2B-3CF7F2635EC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0264" y="517240"/>
            <a:ext cx="9318918" cy="194011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1100" b="0" i="1">
                <a:solidFill>
                  <a:schemeClr val="tx1">
                    <a:lumMod val="50000"/>
                    <a:lumOff val="50000"/>
                  </a:schemeClr>
                </a:solidFill>
                <a:latin typeface="Volvo Novum Light" panose="020B0303040502060204" pitchFamily="34" charset="77"/>
              </a:defRPr>
            </a:lvl1pPr>
            <a:lvl2pPr algn="ctr">
              <a:defRPr sz="1111" b="0" i="1">
                <a:solidFill>
                  <a:schemeClr val="bg2"/>
                </a:solidFill>
                <a:latin typeface="Volvo Novum Light" panose="020B0303040502060204" pitchFamily="34" charset="77"/>
              </a:defRPr>
            </a:lvl2pPr>
            <a:lvl3pPr algn="ctr">
              <a:defRPr sz="1111" b="0" i="1">
                <a:solidFill>
                  <a:schemeClr val="bg2"/>
                </a:solidFill>
                <a:latin typeface="Volvo Novum Light" panose="020B0303040502060204" pitchFamily="34" charset="77"/>
              </a:defRPr>
            </a:lvl3pPr>
            <a:lvl4pPr algn="ctr">
              <a:defRPr sz="1111" b="0" i="1">
                <a:solidFill>
                  <a:schemeClr val="bg2"/>
                </a:solidFill>
                <a:latin typeface="Volvo Novum Light" panose="020B0303040502060204" pitchFamily="34" charset="77"/>
              </a:defRPr>
            </a:lvl4pPr>
            <a:lvl5pPr algn="ctr">
              <a:defRPr sz="1111" b="0" i="1">
                <a:solidFill>
                  <a:schemeClr val="bg2"/>
                </a:solidFill>
                <a:latin typeface="Volvo Novum Light" panose="020B0303040502060204" pitchFamily="34" charset="77"/>
              </a:defRPr>
            </a:lvl5pPr>
          </a:lstStyle>
          <a:p>
            <a:r>
              <a:rPr lang="en-GB"/>
              <a:t>Please note: Dark theme is restricted for large audiences and environments 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35C39F39-684E-924F-BD5A-468B6241E3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8175" y="251325"/>
            <a:ext cx="1004400" cy="77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451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1885DC9-6B32-4D57-A7C4-86285ACDBB1C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400266" y="1497083"/>
            <a:ext cx="6118570" cy="3840564"/>
          </a:xfrm>
          <a:solidFill>
            <a:schemeClr val="bg1">
              <a:lumMod val="85000"/>
            </a:schemeClr>
          </a:solidFill>
        </p:spPr>
        <p:txBody>
          <a:bodyPr tIns="1044000" anchor="ctr" anchorCtr="1">
            <a:normAutofit/>
          </a:bodyPr>
          <a:lstStyle>
            <a:lvl1pPr>
              <a:defRPr sz="1000" i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/>
              <a:t>Click to add image, graph or other media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50FB03BE-D89D-A34A-8104-C71D377095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799197" y="1497083"/>
            <a:ext cx="2919986" cy="384056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900"/>
            </a:lvl5pPr>
            <a:lvl6pPr>
              <a:defRPr sz="8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First bullets</a:t>
            </a:r>
          </a:p>
          <a:p>
            <a:pPr lvl="2"/>
            <a:r>
              <a:rPr lang="en-GB" noProof="0"/>
              <a:t>Second bullets</a:t>
            </a:r>
          </a:p>
          <a:p>
            <a:pPr lvl="3"/>
            <a:r>
              <a:rPr lang="en-GB" noProof="0"/>
              <a:t>Third bullets</a:t>
            </a:r>
          </a:p>
          <a:p>
            <a:pPr lvl="4"/>
            <a:r>
              <a:rPr lang="en-GB" noProof="0"/>
              <a:t>Fourth bullets</a:t>
            </a:r>
          </a:p>
          <a:p>
            <a:pPr lvl="5"/>
            <a:r>
              <a:rPr lang="en-GB" noProof="0"/>
              <a:t>Fifth bullets</a:t>
            </a:r>
          </a:p>
        </p:txBody>
      </p:sp>
      <p:sp>
        <p:nvSpPr>
          <p:cNvPr id="12" name="Title Placeholder 10">
            <a:extLst>
              <a:ext uri="{FF2B5EF4-FFF2-40B4-BE49-F238E27FC236}">
                <a16:creationId xmlns:a16="http://schemas.microsoft.com/office/drawing/2014/main" id="{78C2355D-A248-4789-AF51-E9064DBB7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266" y="897887"/>
            <a:ext cx="9319132" cy="35937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pPr algn="l"/>
            <a:r>
              <a:rPr lang="en-GB" noProof="0"/>
              <a:t>Click to add heading</a:t>
            </a:r>
          </a:p>
        </p:txBody>
      </p:sp>
      <p:sp>
        <p:nvSpPr>
          <p:cNvPr id="17" name="Date Placeholder 2">
            <a:extLst>
              <a:ext uri="{FF2B5EF4-FFF2-40B4-BE49-F238E27FC236}">
                <a16:creationId xmlns:a16="http://schemas.microsoft.com/office/drawing/2014/main" id="{EBCC21B6-BCFA-477F-BE3C-354DAEB6DC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0266" y="5463945"/>
            <a:ext cx="520165" cy="113514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8817" indent="0" algn="l">
              <a:tabLst/>
              <a:defRPr sz="600" b="0" i="0">
                <a:solidFill>
                  <a:schemeClr val="bg1"/>
                </a:solidFill>
                <a:latin typeface="Volvo Novum Light" panose="020B0303040502060204" pitchFamily="34" charset="77"/>
              </a:defRPr>
            </a:lvl1pPr>
          </a:lstStyle>
          <a:p>
            <a:r>
              <a:rPr lang="en-US"/>
              <a:t>YYYY.MM.DD</a:t>
            </a:r>
            <a:endParaRPr lang="en-GB"/>
          </a:p>
        </p:txBody>
      </p:sp>
      <p:sp>
        <p:nvSpPr>
          <p:cNvPr id="18" name="Footer Placeholder 8">
            <a:extLst>
              <a:ext uri="{FF2B5EF4-FFF2-40B4-BE49-F238E27FC236}">
                <a16:creationId xmlns:a16="http://schemas.microsoft.com/office/drawing/2014/main" id="{34C5C430-CD0E-4A41-9601-B8CB63E400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0916" y="5462010"/>
            <a:ext cx="3718627" cy="115449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00" b="0" i="0">
                <a:solidFill>
                  <a:schemeClr val="bg1"/>
                </a:solidFill>
                <a:latin typeface="Volvo Novum Light" panose="020B0303040502060204" pitchFamily="34" charset="77"/>
              </a:defRPr>
            </a:lvl1pPr>
          </a:lstStyle>
          <a:p>
            <a:r>
              <a:rPr lang="en-US"/>
              <a:t>Presentation title, Full name, Security Class: Proprietary</a:t>
            </a:r>
            <a:endParaRPr lang="en-GB"/>
          </a:p>
        </p:txBody>
      </p:sp>
      <p:sp>
        <p:nvSpPr>
          <p:cNvPr id="19" name="Slide Number Placeholder 9">
            <a:extLst>
              <a:ext uri="{FF2B5EF4-FFF2-40B4-BE49-F238E27FC236}">
                <a16:creationId xmlns:a16="http://schemas.microsoft.com/office/drawing/2014/main" id="{A6FF38EF-AFEB-4459-8B10-B7A41ACE0B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8391" y="5463945"/>
            <a:ext cx="401006" cy="113514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600" b="0" i="0">
                <a:solidFill>
                  <a:schemeClr val="bg1"/>
                </a:solidFill>
                <a:latin typeface="Volvo Novum Light" panose="020B0303040502060204" pitchFamily="34" charset="77"/>
              </a:defRPr>
            </a:lvl1pPr>
          </a:lstStyle>
          <a:p>
            <a:fld id="{EECA8F73-ACC7-A64F-8F77-C8CBCE9A3AB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7030971-9AAB-480D-8B74-261340EA144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0264" y="517240"/>
            <a:ext cx="9318918" cy="194011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1100" b="0" i="1">
                <a:solidFill>
                  <a:schemeClr val="tx1">
                    <a:lumMod val="50000"/>
                    <a:lumOff val="50000"/>
                  </a:schemeClr>
                </a:solidFill>
                <a:latin typeface="Volvo Novum Light" panose="020B0303040502060204" pitchFamily="34" charset="77"/>
              </a:defRPr>
            </a:lvl1pPr>
            <a:lvl2pPr algn="ctr">
              <a:defRPr sz="1111" b="0" i="1">
                <a:solidFill>
                  <a:schemeClr val="bg2"/>
                </a:solidFill>
                <a:latin typeface="Volvo Novum Light" panose="020B0303040502060204" pitchFamily="34" charset="77"/>
              </a:defRPr>
            </a:lvl2pPr>
            <a:lvl3pPr algn="ctr">
              <a:defRPr sz="1111" b="0" i="1">
                <a:solidFill>
                  <a:schemeClr val="bg2"/>
                </a:solidFill>
                <a:latin typeface="Volvo Novum Light" panose="020B0303040502060204" pitchFamily="34" charset="77"/>
              </a:defRPr>
            </a:lvl3pPr>
            <a:lvl4pPr algn="ctr">
              <a:defRPr sz="1111" b="0" i="1">
                <a:solidFill>
                  <a:schemeClr val="bg2"/>
                </a:solidFill>
                <a:latin typeface="Volvo Novum Light" panose="020B0303040502060204" pitchFamily="34" charset="77"/>
              </a:defRPr>
            </a:lvl4pPr>
            <a:lvl5pPr algn="ctr">
              <a:defRPr sz="1111" b="0" i="1">
                <a:solidFill>
                  <a:schemeClr val="bg2"/>
                </a:solidFill>
                <a:latin typeface="Volvo Novum Light" panose="020B0303040502060204" pitchFamily="34" charset="77"/>
              </a:defRPr>
            </a:lvl5pPr>
          </a:lstStyle>
          <a:p>
            <a:r>
              <a:rPr lang="en-GB"/>
              <a:t>Please note: Dark theme is restricted for large audiences and environments 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2FB28F88-5C25-F344-92F9-9A9F496883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8175" y="251325"/>
            <a:ext cx="1004400" cy="77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71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CBED64D-4C42-4F41-81BC-567A17A45D88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401106" y="1497083"/>
            <a:ext cx="9318075" cy="3840564"/>
          </a:xfrm>
          <a:solidFill>
            <a:schemeClr val="bg1">
              <a:lumMod val="85000"/>
            </a:schemeClr>
          </a:solidFill>
        </p:spPr>
        <p:txBody>
          <a:bodyPr tIns="1044000" anchor="ctr" anchorCtr="1">
            <a:normAutofit/>
          </a:bodyPr>
          <a:lstStyle>
            <a:lvl1pPr>
              <a:defRPr sz="1000" i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/>
              <a:t>Click to add image, graph or other media</a:t>
            </a:r>
          </a:p>
        </p:txBody>
      </p:sp>
      <p:sp>
        <p:nvSpPr>
          <p:cNvPr id="8" name="Title Placeholder 10">
            <a:extLst>
              <a:ext uri="{FF2B5EF4-FFF2-40B4-BE49-F238E27FC236}">
                <a16:creationId xmlns:a16="http://schemas.microsoft.com/office/drawing/2014/main" id="{17A4644E-DF8A-4B31-986A-447E95D7C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266" y="897887"/>
            <a:ext cx="9319132" cy="35937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en-GB" noProof="0"/>
              <a:t>Click to add heading</a:t>
            </a:r>
          </a:p>
        </p:txBody>
      </p:sp>
      <p:sp>
        <p:nvSpPr>
          <p:cNvPr id="12" name="Date Placeholder 2">
            <a:extLst>
              <a:ext uri="{FF2B5EF4-FFF2-40B4-BE49-F238E27FC236}">
                <a16:creationId xmlns:a16="http://schemas.microsoft.com/office/drawing/2014/main" id="{033FDB32-D803-458A-BE25-097CD235A1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0266" y="5463945"/>
            <a:ext cx="520165" cy="113514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8817" indent="0" algn="l">
              <a:tabLst/>
              <a:defRPr sz="600" b="0" i="0">
                <a:solidFill>
                  <a:schemeClr val="bg1"/>
                </a:solidFill>
                <a:latin typeface="Volvo Novum Light" panose="020B0303040502060204" pitchFamily="34" charset="77"/>
              </a:defRPr>
            </a:lvl1pPr>
          </a:lstStyle>
          <a:p>
            <a:r>
              <a:rPr lang="en-US"/>
              <a:t>YYYY.MM.DD</a:t>
            </a:r>
            <a:endParaRPr lang="en-GB"/>
          </a:p>
        </p:txBody>
      </p:sp>
      <p:sp>
        <p:nvSpPr>
          <p:cNvPr id="13" name="Footer Placeholder 8">
            <a:extLst>
              <a:ext uri="{FF2B5EF4-FFF2-40B4-BE49-F238E27FC236}">
                <a16:creationId xmlns:a16="http://schemas.microsoft.com/office/drawing/2014/main" id="{800B1141-6DF8-42DD-8814-EFA95990B7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0916" y="5462010"/>
            <a:ext cx="3718627" cy="115449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00" b="0" i="0">
                <a:solidFill>
                  <a:schemeClr val="bg1"/>
                </a:solidFill>
                <a:latin typeface="Volvo Novum Light" panose="020B0303040502060204" pitchFamily="34" charset="77"/>
              </a:defRPr>
            </a:lvl1pPr>
          </a:lstStyle>
          <a:p>
            <a:r>
              <a:rPr lang="en-US"/>
              <a:t>Presentation title, Full name, Security Class: Proprietary</a:t>
            </a:r>
            <a:endParaRPr lang="en-GB"/>
          </a:p>
        </p:txBody>
      </p:sp>
      <p:sp>
        <p:nvSpPr>
          <p:cNvPr id="14" name="Slide Number Placeholder 9">
            <a:extLst>
              <a:ext uri="{FF2B5EF4-FFF2-40B4-BE49-F238E27FC236}">
                <a16:creationId xmlns:a16="http://schemas.microsoft.com/office/drawing/2014/main" id="{1645B6AB-C1E0-47AC-89E2-681C39DA8D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8391" y="5463945"/>
            <a:ext cx="401006" cy="113514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600" b="0" i="0">
                <a:solidFill>
                  <a:schemeClr val="bg1"/>
                </a:solidFill>
                <a:latin typeface="Volvo Novum Light" panose="020B0303040502060204" pitchFamily="34" charset="77"/>
              </a:defRPr>
            </a:lvl1pPr>
          </a:lstStyle>
          <a:p>
            <a:fld id="{EECA8F73-ACC7-A64F-8F77-C8CBCE9A3AB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0B51A7D-3C23-4293-AFB5-B16D5130BE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0264" y="517240"/>
            <a:ext cx="9318918" cy="194011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1100" b="0" i="1">
                <a:solidFill>
                  <a:schemeClr val="tx1">
                    <a:lumMod val="50000"/>
                    <a:lumOff val="50000"/>
                  </a:schemeClr>
                </a:solidFill>
                <a:latin typeface="Volvo Novum Light" panose="020B0303040502060204" pitchFamily="34" charset="77"/>
              </a:defRPr>
            </a:lvl1pPr>
            <a:lvl2pPr algn="ctr">
              <a:defRPr sz="1111" b="0" i="1">
                <a:solidFill>
                  <a:schemeClr val="bg2"/>
                </a:solidFill>
                <a:latin typeface="Volvo Novum Light" panose="020B0303040502060204" pitchFamily="34" charset="77"/>
              </a:defRPr>
            </a:lvl2pPr>
            <a:lvl3pPr algn="ctr">
              <a:defRPr sz="1111" b="0" i="1">
                <a:solidFill>
                  <a:schemeClr val="bg2"/>
                </a:solidFill>
                <a:latin typeface="Volvo Novum Light" panose="020B0303040502060204" pitchFamily="34" charset="77"/>
              </a:defRPr>
            </a:lvl3pPr>
            <a:lvl4pPr algn="ctr">
              <a:defRPr sz="1111" b="0" i="1">
                <a:solidFill>
                  <a:schemeClr val="bg2"/>
                </a:solidFill>
                <a:latin typeface="Volvo Novum Light" panose="020B0303040502060204" pitchFamily="34" charset="77"/>
              </a:defRPr>
            </a:lvl4pPr>
            <a:lvl5pPr algn="ctr">
              <a:defRPr sz="1111" b="0" i="1">
                <a:solidFill>
                  <a:schemeClr val="bg2"/>
                </a:solidFill>
                <a:latin typeface="Volvo Novum Light" panose="020B0303040502060204" pitchFamily="34" charset="77"/>
              </a:defRPr>
            </a:lvl5pPr>
          </a:lstStyle>
          <a:p>
            <a:r>
              <a:rPr lang="en-GB"/>
              <a:t>Please note: Dark theme is restricted for large audiences and environments 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20B80ED8-D589-BB49-96EA-A5BAB8661F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7800" y="251325"/>
            <a:ext cx="1004400" cy="77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703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ate Placeholder 2">
            <a:extLst>
              <a:ext uri="{FF2B5EF4-FFF2-40B4-BE49-F238E27FC236}">
                <a16:creationId xmlns:a16="http://schemas.microsoft.com/office/drawing/2014/main" id="{033FDB32-D803-458A-BE25-097CD235A1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0266" y="5463945"/>
            <a:ext cx="520165" cy="113514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8817" indent="0" algn="l">
              <a:tabLst/>
              <a:defRPr sz="600" b="0" i="0">
                <a:solidFill>
                  <a:schemeClr val="bg1"/>
                </a:solidFill>
                <a:latin typeface="Volvo Novum Light" panose="020B0303040502060204" pitchFamily="34" charset="77"/>
              </a:defRPr>
            </a:lvl1pPr>
          </a:lstStyle>
          <a:p>
            <a:r>
              <a:rPr lang="en-US"/>
              <a:t>YYYY.MM.DD</a:t>
            </a:r>
            <a:endParaRPr lang="en-GB"/>
          </a:p>
        </p:txBody>
      </p:sp>
      <p:sp>
        <p:nvSpPr>
          <p:cNvPr id="13" name="Footer Placeholder 8">
            <a:extLst>
              <a:ext uri="{FF2B5EF4-FFF2-40B4-BE49-F238E27FC236}">
                <a16:creationId xmlns:a16="http://schemas.microsoft.com/office/drawing/2014/main" id="{800B1141-6DF8-42DD-8814-EFA95990B7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0916" y="5462010"/>
            <a:ext cx="3718627" cy="115449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00" b="0" i="0">
                <a:solidFill>
                  <a:schemeClr val="bg1"/>
                </a:solidFill>
                <a:latin typeface="Volvo Novum Light" panose="020B0303040502060204" pitchFamily="34" charset="77"/>
              </a:defRPr>
            </a:lvl1pPr>
          </a:lstStyle>
          <a:p>
            <a:r>
              <a:rPr lang="en-US"/>
              <a:t>Presentation title, Full name, Security Class: Proprietary</a:t>
            </a:r>
            <a:endParaRPr lang="en-GB"/>
          </a:p>
        </p:txBody>
      </p:sp>
      <p:sp>
        <p:nvSpPr>
          <p:cNvPr id="14" name="Slide Number Placeholder 9">
            <a:extLst>
              <a:ext uri="{FF2B5EF4-FFF2-40B4-BE49-F238E27FC236}">
                <a16:creationId xmlns:a16="http://schemas.microsoft.com/office/drawing/2014/main" id="{1645B6AB-C1E0-47AC-89E2-681C39DA8D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8391" y="5463945"/>
            <a:ext cx="401006" cy="113514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600" b="0" i="0">
                <a:solidFill>
                  <a:schemeClr val="bg1"/>
                </a:solidFill>
                <a:latin typeface="Volvo Novum Light" panose="020B0303040502060204" pitchFamily="34" charset="77"/>
              </a:defRPr>
            </a:lvl1pPr>
          </a:lstStyle>
          <a:p>
            <a:fld id="{EECA8F73-ACC7-A64F-8F77-C8CBCE9A3AB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A023E743-E269-43A5-942E-A1AE978349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264" y="2161658"/>
            <a:ext cx="9318918" cy="69584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sz="6000">
                <a:latin typeface="Volvo Broad Pro" panose="02000606020000020004" pitchFamily="2" charset="0"/>
              </a:defRPr>
            </a:lvl1pPr>
            <a:lvl2pPr>
              <a:defRPr sz="2666" b="0" i="0">
                <a:latin typeface="Volvo Novum" panose="020B0503040502060204" pitchFamily="34" charset="77"/>
              </a:defRPr>
            </a:lvl2pPr>
          </a:lstStyle>
          <a:p>
            <a:pPr lvl="0"/>
            <a:r>
              <a:rPr lang="en-GB" noProof="0"/>
              <a:t>Click to add Statement</a:t>
            </a:r>
          </a:p>
        </p:txBody>
      </p:sp>
    </p:spTree>
    <p:extLst>
      <p:ext uri="{BB962C8B-B14F-4D97-AF65-F5344CB8AC3E}">
        <p14:creationId xmlns:p14="http://schemas.microsoft.com/office/powerpoint/2010/main" val="3918253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827D48FC-B2F0-F949-B048-DCB0A0ADEC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0266" y="4217920"/>
            <a:ext cx="9318916" cy="439073"/>
          </a:xfrm>
        </p:spPr>
        <p:txBody>
          <a:bodyPr anchor="t" anchorCtr="0"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defRPr sz="2400" b="0" i="0">
                <a:solidFill>
                  <a:schemeClr val="bg1"/>
                </a:solidFill>
                <a:latin typeface="Volvo Novum Light" panose="020B0303040502060204" pitchFamily="34" charset="77"/>
              </a:defRPr>
            </a:lvl1pPr>
            <a:lvl2pPr marL="0" indent="0" algn="ctr">
              <a:spcAft>
                <a:spcPts val="0"/>
              </a:spcAft>
              <a:buFontTx/>
              <a:buNone/>
              <a:defRPr sz="2666" b="0" i="0"/>
            </a:lvl2pPr>
            <a:lvl3pPr marL="0" indent="0" algn="ctr">
              <a:spcAft>
                <a:spcPts val="0"/>
              </a:spcAft>
              <a:buFontTx/>
              <a:buNone/>
              <a:defRPr sz="2666" b="0" i="0"/>
            </a:lvl3pPr>
            <a:lvl4pPr marL="0" indent="0" algn="ctr">
              <a:spcAft>
                <a:spcPts val="0"/>
              </a:spcAft>
              <a:buFontTx/>
              <a:buNone/>
              <a:defRPr sz="2666" b="0" i="0"/>
            </a:lvl4pPr>
            <a:lvl5pPr marL="0" indent="0" algn="ctr">
              <a:spcAft>
                <a:spcPts val="0"/>
              </a:spcAft>
              <a:buFontTx/>
              <a:buNone/>
              <a:defRPr sz="2666" b="0" i="0"/>
            </a:lvl5pPr>
            <a:lvl6pPr marL="0" indent="0" algn="ctr">
              <a:spcAft>
                <a:spcPts val="0"/>
              </a:spcAft>
              <a:buFontTx/>
              <a:buNone/>
              <a:defRPr sz="2666" b="0" i="0"/>
            </a:lvl6pPr>
            <a:lvl7pPr marL="0" indent="0" algn="ctr">
              <a:spcAft>
                <a:spcPts val="0"/>
              </a:spcAft>
              <a:buFontTx/>
              <a:buNone/>
              <a:tabLst/>
              <a:defRPr sz="2666" b="0" i="0">
                <a:latin typeface="Volvo Novum Light" panose="020B0303040502060204" pitchFamily="34" charset="77"/>
              </a:defRPr>
            </a:lvl7pPr>
            <a:lvl8pPr marL="0" indent="0" algn="ctr">
              <a:spcAft>
                <a:spcPts val="0"/>
              </a:spcAft>
              <a:buFontTx/>
              <a:buNone/>
              <a:defRPr sz="2666" b="0" i="0"/>
            </a:lvl8pPr>
            <a:lvl9pPr marL="0" indent="0" algn="ctr">
              <a:spcAft>
                <a:spcPts val="0"/>
              </a:spcAft>
              <a:buFontTx/>
              <a:buNone/>
              <a:defRPr sz="2666" b="0" i="0"/>
            </a:lvl9pPr>
          </a:lstStyle>
          <a:p>
            <a:pPr lvl="0"/>
            <a:r>
              <a:rPr lang="en-GB" noProof="0"/>
              <a:t>Click to add Thank you.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B625DDC-3165-4D33-AB10-F5627584A9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0264" y="517240"/>
            <a:ext cx="9318918" cy="194011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1100" b="0" i="1">
                <a:solidFill>
                  <a:schemeClr val="tx1">
                    <a:lumMod val="50000"/>
                    <a:lumOff val="50000"/>
                  </a:schemeClr>
                </a:solidFill>
                <a:latin typeface="Volvo Novum Light" panose="020B0303040502060204" pitchFamily="34" charset="77"/>
              </a:defRPr>
            </a:lvl1pPr>
            <a:lvl2pPr algn="ctr">
              <a:defRPr sz="1111" b="0" i="1">
                <a:solidFill>
                  <a:schemeClr val="bg2"/>
                </a:solidFill>
                <a:latin typeface="Volvo Novum Light" panose="020B0303040502060204" pitchFamily="34" charset="77"/>
              </a:defRPr>
            </a:lvl2pPr>
            <a:lvl3pPr algn="ctr">
              <a:defRPr sz="1111" b="0" i="1">
                <a:solidFill>
                  <a:schemeClr val="bg2"/>
                </a:solidFill>
                <a:latin typeface="Volvo Novum Light" panose="020B0303040502060204" pitchFamily="34" charset="77"/>
              </a:defRPr>
            </a:lvl3pPr>
            <a:lvl4pPr algn="ctr">
              <a:defRPr sz="1111" b="0" i="1">
                <a:solidFill>
                  <a:schemeClr val="bg2"/>
                </a:solidFill>
                <a:latin typeface="Volvo Novum Light" panose="020B0303040502060204" pitchFamily="34" charset="77"/>
              </a:defRPr>
            </a:lvl4pPr>
            <a:lvl5pPr algn="ctr">
              <a:defRPr sz="1111" b="0" i="1">
                <a:solidFill>
                  <a:schemeClr val="bg2"/>
                </a:solidFill>
                <a:latin typeface="Volvo Novum Light" panose="020B0303040502060204" pitchFamily="34" charset="77"/>
              </a:defRPr>
            </a:lvl5pPr>
          </a:lstStyle>
          <a:p>
            <a:r>
              <a:rPr lang="en-GB"/>
              <a:t>Please note: Dark theme is restricted for large audiences and environments 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035A787B-0413-DC41-9A3A-590172B900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34000" y="2792057"/>
            <a:ext cx="1692000" cy="130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603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1105" y="1497082"/>
            <a:ext cx="9318077" cy="384056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First bullets</a:t>
            </a:r>
          </a:p>
          <a:p>
            <a:pPr lvl="2"/>
            <a:r>
              <a:rPr lang="en-GB" noProof="0"/>
              <a:t>Second bullets</a:t>
            </a:r>
          </a:p>
          <a:p>
            <a:pPr lvl="3"/>
            <a:r>
              <a:rPr lang="en-GB" noProof="0"/>
              <a:t>Third bullets</a:t>
            </a:r>
          </a:p>
          <a:p>
            <a:pPr lvl="4"/>
            <a:r>
              <a:rPr lang="en-GB" noProof="0"/>
              <a:t>Fourth bullets</a:t>
            </a:r>
          </a:p>
        </p:txBody>
      </p:sp>
      <p:sp>
        <p:nvSpPr>
          <p:cNvPr id="12" name="Title Placeholder 10">
            <a:extLst>
              <a:ext uri="{FF2B5EF4-FFF2-40B4-BE49-F238E27FC236}">
                <a16:creationId xmlns:a16="http://schemas.microsoft.com/office/drawing/2014/main" id="{AA4802D7-EBFB-0543-BCD6-2989FC41D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266" y="897887"/>
            <a:ext cx="9319132" cy="35937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pPr algn="l"/>
            <a:r>
              <a:rPr lang="en-GB" noProof="0"/>
              <a:t>Click to add heading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4DC80B2D-4065-F54F-A055-698FF29D7A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0266" y="5463945"/>
            <a:ext cx="520165" cy="113514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8817" indent="0" algn="l">
              <a:tabLst/>
              <a:defRPr sz="600" b="0" i="0">
                <a:solidFill>
                  <a:schemeClr val="bg1">
                    <a:lumMod val="50000"/>
                  </a:schemeClr>
                </a:solidFill>
                <a:latin typeface="Volvo Novum Light" panose="020B0303040502060204" pitchFamily="34" charset="77"/>
              </a:defRPr>
            </a:lvl1pPr>
          </a:lstStyle>
          <a:p>
            <a:r>
              <a:rPr lang="en-US"/>
              <a:t>YYYY.MM.DD</a:t>
            </a:r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9A46E7C-4D93-8048-B013-2132B26488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0916" y="5462010"/>
            <a:ext cx="3718627" cy="115449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00" b="0" i="0">
                <a:solidFill>
                  <a:schemeClr val="bg1">
                    <a:lumMod val="50000"/>
                  </a:schemeClr>
                </a:solidFill>
                <a:latin typeface="Volvo Novum Light" panose="020B0303040502060204" pitchFamily="34" charset="77"/>
              </a:defRPr>
            </a:lvl1pPr>
          </a:lstStyle>
          <a:p>
            <a:r>
              <a:rPr lang="en-US"/>
              <a:t>Presentation title, Full name, Security Class: Proprietary</a:t>
            </a:r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D7E79AC-554E-7347-92F7-599B02B6CE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8391" y="5463945"/>
            <a:ext cx="401006" cy="113514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600" b="0" i="0">
                <a:solidFill>
                  <a:schemeClr val="bg1">
                    <a:lumMod val="50000"/>
                  </a:schemeClr>
                </a:solidFill>
                <a:latin typeface="Volvo Novum Light" panose="020B0303040502060204" pitchFamily="34" charset="77"/>
              </a:defRPr>
            </a:lvl1pPr>
          </a:lstStyle>
          <a:p>
            <a:fld id="{EECA8F73-ACC7-A64F-8F77-C8CBCE9A3AB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0395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58" r:id="rId2"/>
    <p:sldLayoutId id="2147483757" r:id="rId3"/>
    <p:sldLayoutId id="2147483671" r:id="rId4"/>
    <p:sldLayoutId id="2147483778" r:id="rId5"/>
    <p:sldLayoutId id="2147483663" r:id="rId6"/>
    <p:sldLayoutId id="2147483781" r:id="rId7"/>
    <p:sldLayoutId id="2147483702" r:id="rId8"/>
    <p:sldLayoutId id="2147483669" r:id="rId9"/>
    <p:sldLayoutId id="2147483670" r:id="rId10"/>
    <p:sldLayoutId id="2147483759" r:id="rId11"/>
    <p:sldLayoutId id="2147483673" r:id="rId12"/>
    <p:sldLayoutId id="2147483674" r:id="rId13"/>
    <p:sldLayoutId id="2147483696" r:id="rId14"/>
    <p:sldLayoutId id="2147483700" r:id="rId15"/>
    <p:sldLayoutId id="2147483722" r:id="rId16"/>
    <p:sldLayoutId id="2147483725" r:id="rId17"/>
    <p:sldLayoutId id="2147483724" r:id="rId18"/>
    <p:sldLayoutId id="2147483779" r:id="rId19"/>
    <p:sldLayoutId id="2147483665" r:id="rId20"/>
  </p:sldLayoutIdLst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hf hdr="0"/>
  <p:txStyles>
    <p:titleStyle>
      <a:lvl1pPr algn="l" defTabSz="761947" rtl="0" eaLnBrk="1" latinLnBrk="0" hangingPunct="1">
        <a:lnSpc>
          <a:spcPct val="90000"/>
        </a:lnSpc>
        <a:spcBef>
          <a:spcPct val="0"/>
        </a:spcBef>
        <a:buNone/>
        <a:defRPr sz="2400" b="0" i="0" kern="1200">
          <a:solidFill>
            <a:schemeClr val="tx1"/>
          </a:solidFill>
          <a:latin typeface="Volvo Novum" panose="020B0503040502060204" pitchFamily="34" charset="77"/>
          <a:ea typeface="+mj-ea"/>
          <a:cs typeface="+mj-cs"/>
        </a:defRPr>
      </a:lvl1pPr>
    </p:titleStyle>
    <p:bodyStyle>
      <a:lvl1pPr marL="0" indent="0" algn="l" defTabSz="761947" rtl="0" eaLnBrk="1" latinLnBrk="0" hangingPunct="1">
        <a:lnSpc>
          <a:spcPct val="100000"/>
        </a:lnSpc>
        <a:spcBef>
          <a:spcPts val="0"/>
        </a:spcBef>
        <a:spcAft>
          <a:spcPts val="666"/>
        </a:spcAft>
        <a:buSzPct val="80000"/>
        <a:buFont typeface="Arial" panose="020B0604020202020204" pitchFamily="34" charset="0"/>
        <a:buNone/>
        <a:tabLst/>
        <a:defRPr sz="1400" b="0" i="0" kern="1200">
          <a:solidFill>
            <a:schemeClr val="tx1"/>
          </a:solidFill>
          <a:latin typeface="Volvo Novum Light" panose="020B0303040502060204" pitchFamily="34" charset="77"/>
          <a:ea typeface="+mn-ea"/>
          <a:cs typeface="+mn-cs"/>
        </a:defRPr>
      </a:lvl1pPr>
      <a:lvl2pPr marL="139990" indent="-139990" algn="l" defTabSz="761947" rtl="0" eaLnBrk="1" latinLnBrk="0" hangingPunct="1">
        <a:lnSpc>
          <a:spcPct val="100000"/>
        </a:lnSpc>
        <a:spcBef>
          <a:spcPts val="0"/>
        </a:spcBef>
        <a:spcAft>
          <a:spcPts val="666"/>
        </a:spcAft>
        <a:buSzPct val="80000"/>
        <a:buFont typeface="Arial" panose="020B0604020202020204" pitchFamily="34" charset="0"/>
        <a:buChar char="•"/>
        <a:tabLst/>
        <a:defRPr sz="1100" b="0" i="0" kern="1200">
          <a:solidFill>
            <a:schemeClr val="tx1"/>
          </a:solidFill>
          <a:latin typeface="Volvo Novum Light" panose="020B0303040502060204" pitchFamily="34" charset="77"/>
          <a:ea typeface="+mn-ea"/>
          <a:cs typeface="+mn-cs"/>
        </a:defRPr>
      </a:lvl2pPr>
      <a:lvl3pPr marL="149876" indent="114611" algn="l" defTabSz="761947" rtl="0" eaLnBrk="1" latinLnBrk="0" hangingPunct="1">
        <a:lnSpc>
          <a:spcPct val="100000"/>
        </a:lnSpc>
        <a:spcBef>
          <a:spcPts val="0"/>
        </a:spcBef>
        <a:spcAft>
          <a:spcPts val="666"/>
        </a:spcAft>
        <a:buSzPct val="80000"/>
        <a:buFont typeface="Arial" panose="020B0604020202020204" pitchFamily="34" charset="0"/>
        <a:buChar char="•"/>
        <a:tabLst/>
        <a:defRPr sz="1000" b="0" i="0" kern="1200">
          <a:solidFill>
            <a:schemeClr val="tx1"/>
          </a:solidFill>
          <a:latin typeface="Volvo Novum Light" panose="020B0303040502060204" pitchFamily="34" charset="77"/>
          <a:ea typeface="+mn-ea"/>
          <a:cs typeface="+mn-cs"/>
        </a:defRPr>
      </a:lvl3pPr>
      <a:lvl4pPr marL="275065" indent="91688" algn="l" defTabSz="761947" rtl="0" eaLnBrk="1" latinLnBrk="0" hangingPunct="1">
        <a:lnSpc>
          <a:spcPct val="100000"/>
        </a:lnSpc>
        <a:spcBef>
          <a:spcPts val="0"/>
        </a:spcBef>
        <a:spcAft>
          <a:spcPts val="666"/>
        </a:spcAft>
        <a:buSzPct val="80000"/>
        <a:buFont typeface="Arial" panose="020B0604020202020204" pitchFamily="34" charset="0"/>
        <a:buChar char="•"/>
        <a:tabLst/>
        <a:defRPr sz="900" b="0" i="0" kern="1200">
          <a:solidFill>
            <a:schemeClr val="tx1"/>
          </a:solidFill>
          <a:latin typeface="Volvo Novum Light" panose="020B0303040502060204" pitchFamily="34" charset="77"/>
          <a:ea typeface="+mn-ea"/>
          <a:cs typeface="+mn-cs"/>
        </a:defRPr>
      </a:lvl4pPr>
      <a:lvl5pPr marL="366753" indent="91688" algn="l" defTabSz="761947" rtl="0" eaLnBrk="1" latinLnBrk="0" hangingPunct="1">
        <a:lnSpc>
          <a:spcPct val="100000"/>
        </a:lnSpc>
        <a:spcBef>
          <a:spcPts val="0"/>
        </a:spcBef>
        <a:spcAft>
          <a:spcPts val="666"/>
        </a:spcAft>
        <a:buSzPct val="80000"/>
        <a:buFont typeface="Arial" panose="020B0604020202020204" pitchFamily="34" charset="0"/>
        <a:buChar char="•"/>
        <a:tabLst/>
        <a:defRPr sz="800" b="0" i="0" kern="1200">
          <a:solidFill>
            <a:schemeClr val="tx1"/>
          </a:solidFill>
          <a:latin typeface="Volvo Novum Light" panose="020B0303040502060204" pitchFamily="34" charset="77"/>
          <a:ea typeface="+mn-ea"/>
          <a:cs typeface="+mn-cs"/>
        </a:defRPr>
      </a:lvl5pPr>
      <a:lvl6pPr marL="465494" indent="77582" algn="l" defTabSz="681952" rtl="0" eaLnBrk="1" latinLnBrk="0" hangingPunct="1">
        <a:lnSpc>
          <a:spcPct val="100000"/>
        </a:lnSpc>
        <a:spcBef>
          <a:spcPts val="0"/>
        </a:spcBef>
        <a:spcAft>
          <a:spcPts val="666"/>
        </a:spcAft>
        <a:buSzPct val="80000"/>
        <a:buFont typeface="Arial" panose="020B0604020202020204" pitchFamily="34" charset="0"/>
        <a:buChar char="•"/>
        <a:tabLst/>
        <a:defRPr sz="777" b="0" i="0" kern="1200">
          <a:solidFill>
            <a:schemeClr val="tx1"/>
          </a:solidFill>
          <a:latin typeface="Volvo Novum Light" panose="020B0303040502060204" pitchFamily="34" charset="77"/>
          <a:ea typeface="+mn-ea"/>
          <a:cs typeface="+mn-cs"/>
        </a:defRPr>
      </a:lvl6pPr>
      <a:lvl7pPr marL="463828" indent="75972" algn="l" defTabSz="761947" rtl="0" eaLnBrk="1" latinLnBrk="0" hangingPunct="1">
        <a:lnSpc>
          <a:spcPct val="100000"/>
        </a:lnSpc>
        <a:spcBef>
          <a:spcPts val="0"/>
        </a:spcBef>
        <a:spcAft>
          <a:spcPts val="666"/>
        </a:spcAft>
        <a:buSzPct val="80000"/>
        <a:buFont typeface="Arial" panose="020B0604020202020204" pitchFamily="34" charset="0"/>
        <a:buChar char="•"/>
        <a:defRPr sz="777" b="0" i="0" kern="1200">
          <a:solidFill>
            <a:schemeClr val="tx1"/>
          </a:solidFill>
          <a:latin typeface="Volvo Novum Light" panose="020B0303040502060204" pitchFamily="34" charset="77"/>
          <a:ea typeface="+mn-ea"/>
          <a:cs typeface="+mn-cs"/>
        </a:defRPr>
      </a:lvl7pPr>
      <a:lvl8pPr marL="463828" indent="75972" algn="l" defTabSz="761947" rtl="0" eaLnBrk="1" latinLnBrk="0" hangingPunct="1">
        <a:lnSpc>
          <a:spcPct val="100000"/>
        </a:lnSpc>
        <a:spcBef>
          <a:spcPts val="0"/>
        </a:spcBef>
        <a:spcAft>
          <a:spcPts val="666"/>
        </a:spcAft>
        <a:buSzPct val="80000"/>
        <a:buFont typeface="Arial" panose="020B0604020202020204" pitchFamily="34" charset="0"/>
        <a:buChar char="•"/>
        <a:defRPr sz="777" b="0" i="0" kern="1200">
          <a:solidFill>
            <a:schemeClr val="tx1"/>
          </a:solidFill>
          <a:latin typeface="Volvo Novum Light" panose="020B0303040502060204" pitchFamily="34" charset="77"/>
          <a:ea typeface="+mn-ea"/>
          <a:cs typeface="+mn-cs"/>
        </a:defRPr>
      </a:lvl8pPr>
      <a:lvl9pPr marL="463828" indent="75972" algn="l" defTabSz="761947" rtl="0" eaLnBrk="1" latinLnBrk="0" hangingPunct="1">
        <a:lnSpc>
          <a:spcPct val="100000"/>
        </a:lnSpc>
        <a:spcBef>
          <a:spcPts val="0"/>
        </a:spcBef>
        <a:spcAft>
          <a:spcPts val="666"/>
        </a:spcAft>
        <a:buSzPct val="80000"/>
        <a:buFont typeface="Arial" panose="020B0604020202020204" pitchFamily="34" charset="0"/>
        <a:buChar char="•"/>
        <a:defRPr sz="777" b="0" i="0" kern="1200">
          <a:solidFill>
            <a:schemeClr val="tx1"/>
          </a:solidFill>
          <a:latin typeface="Volvo Novum Light" panose="020B0303040502060204" pitchFamily="34" charset="77"/>
          <a:ea typeface="+mn-ea"/>
          <a:cs typeface="+mn-cs"/>
        </a:defRPr>
      </a:lvl9pPr>
    </p:bodyStyle>
    <p:otherStyle>
      <a:defPPr>
        <a:defRPr lang="en-US"/>
      </a:defPPr>
      <a:lvl1pPr marL="0" algn="l" defTabSz="761947" rtl="0" eaLnBrk="1" latinLnBrk="0" hangingPunct="1">
        <a:defRPr sz="1499" kern="1200">
          <a:solidFill>
            <a:schemeClr val="tx1"/>
          </a:solidFill>
          <a:latin typeface="+mn-lt"/>
          <a:ea typeface="+mn-ea"/>
          <a:cs typeface="+mn-cs"/>
        </a:defRPr>
      </a:lvl1pPr>
      <a:lvl2pPr marL="380973" algn="l" defTabSz="761947" rtl="0" eaLnBrk="1" latinLnBrk="0" hangingPunct="1">
        <a:defRPr sz="1499" kern="1200">
          <a:solidFill>
            <a:schemeClr val="tx1"/>
          </a:solidFill>
          <a:latin typeface="+mn-lt"/>
          <a:ea typeface="+mn-ea"/>
          <a:cs typeface="+mn-cs"/>
        </a:defRPr>
      </a:lvl2pPr>
      <a:lvl3pPr marL="761947" algn="l" defTabSz="761947" rtl="0" eaLnBrk="1" latinLnBrk="0" hangingPunct="1">
        <a:defRPr sz="1499" kern="1200">
          <a:solidFill>
            <a:schemeClr val="tx1"/>
          </a:solidFill>
          <a:latin typeface="+mn-lt"/>
          <a:ea typeface="+mn-ea"/>
          <a:cs typeface="+mn-cs"/>
        </a:defRPr>
      </a:lvl3pPr>
      <a:lvl4pPr marL="1142920" algn="l" defTabSz="761947" rtl="0" eaLnBrk="1" latinLnBrk="0" hangingPunct="1">
        <a:defRPr sz="1499" kern="1200">
          <a:solidFill>
            <a:schemeClr val="tx1"/>
          </a:solidFill>
          <a:latin typeface="+mn-lt"/>
          <a:ea typeface="+mn-ea"/>
          <a:cs typeface="+mn-cs"/>
        </a:defRPr>
      </a:lvl4pPr>
      <a:lvl5pPr marL="1523893" algn="l" defTabSz="761947" rtl="0" eaLnBrk="1" latinLnBrk="0" hangingPunct="1">
        <a:defRPr sz="1499" kern="1200">
          <a:solidFill>
            <a:schemeClr val="tx1"/>
          </a:solidFill>
          <a:latin typeface="+mn-lt"/>
          <a:ea typeface="+mn-ea"/>
          <a:cs typeface="+mn-cs"/>
        </a:defRPr>
      </a:lvl5pPr>
      <a:lvl6pPr marL="1904866" algn="l" defTabSz="761947" rtl="0" eaLnBrk="1" latinLnBrk="0" hangingPunct="1">
        <a:defRPr sz="1499" kern="1200">
          <a:solidFill>
            <a:schemeClr val="tx1"/>
          </a:solidFill>
          <a:latin typeface="+mn-lt"/>
          <a:ea typeface="+mn-ea"/>
          <a:cs typeface="+mn-cs"/>
        </a:defRPr>
      </a:lvl6pPr>
      <a:lvl7pPr marL="2285839" algn="l" defTabSz="761947" rtl="0" eaLnBrk="1" latinLnBrk="0" hangingPunct="1">
        <a:defRPr sz="1499" kern="1200">
          <a:solidFill>
            <a:schemeClr val="tx1"/>
          </a:solidFill>
          <a:latin typeface="+mn-lt"/>
          <a:ea typeface="+mn-ea"/>
          <a:cs typeface="+mn-cs"/>
        </a:defRPr>
      </a:lvl7pPr>
      <a:lvl8pPr marL="2666813" algn="l" defTabSz="761947" rtl="0" eaLnBrk="1" latinLnBrk="0" hangingPunct="1">
        <a:defRPr sz="1499" kern="1200">
          <a:solidFill>
            <a:schemeClr val="tx1"/>
          </a:solidFill>
          <a:latin typeface="+mn-lt"/>
          <a:ea typeface="+mn-ea"/>
          <a:cs typeface="+mn-cs"/>
        </a:defRPr>
      </a:lvl8pPr>
      <a:lvl9pPr marL="3047786" algn="l" defTabSz="761947" rtl="0" eaLnBrk="1" latinLnBrk="0" hangingPunct="1">
        <a:defRPr sz="14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52" userDrawn="1">
          <p15:clr>
            <a:srgbClr val="F26B43"/>
          </p15:clr>
        </p15:guide>
        <p15:guide id="3" orient="horz" pos="3362" userDrawn="1">
          <p15:clr>
            <a:srgbClr val="F26B43"/>
          </p15:clr>
        </p15:guide>
        <p15:guide id="4" pos="6123" userDrawn="1">
          <p15:clr>
            <a:srgbClr val="F26B43"/>
          </p15:clr>
        </p15:guide>
        <p15:guide id="5" orient="horz" pos="1372" userDrawn="1">
          <p15:clr>
            <a:srgbClr val="A4A3A4"/>
          </p15:clr>
        </p15:guide>
        <p15:guide id="6" pos="579" userDrawn="1">
          <p15:clr>
            <a:srgbClr val="A4A3A4"/>
          </p15:clr>
        </p15:guide>
        <p15:guide id="7" pos="756" userDrawn="1">
          <p15:clr>
            <a:srgbClr val="A4A3A4"/>
          </p15:clr>
        </p15:guide>
        <p15:guide id="8" pos="1084" userDrawn="1">
          <p15:clr>
            <a:srgbClr val="A4A3A4"/>
          </p15:clr>
        </p15:guide>
        <p15:guide id="9" pos="1261" userDrawn="1">
          <p15:clr>
            <a:srgbClr val="A4A3A4"/>
          </p15:clr>
        </p15:guide>
        <p15:guide id="10" pos="1587" userDrawn="1">
          <p15:clr>
            <a:srgbClr val="A4A3A4"/>
          </p15:clr>
        </p15:guide>
        <p15:guide id="11" pos="1764" userDrawn="1">
          <p15:clr>
            <a:srgbClr val="A4A3A4"/>
          </p15:clr>
        </p15:guide>
        <p15:guide id="12" pos="2091" userDrawn="1">
          <p15:clr>
            <a:srgbClr val="A4A3A4"/>
          </p15:clr>
        </p15:guide>
        <p15:guide id="13" pos="2268" userDrawn="1">
          <p15:clr>
            <a:srgbClr val="A4A3A4"/>
          </p15:clr>
        </p15:guide>
        <p15:guide id="14" pos="2597" userDrawn="1">
          <p15:clr>
            <a:srgbClr val="A4A3A4"/>
          </p15:clr>
        </p15:guide>
        <p15:guide id="15" pos="2771" userDrawn="1">
          <p15:clr>
            <a:srgbClr val="A4A3A4"/>
          </p15:clr>
        </p15:guide>
        <p15:guide id="16" pos="3099" userDrawn="1">
          <p15:clr>
            <a:srgbClr val="5ACBF0"/>
          </p15:clr>
        </p15:guide>
        <p15:guide id="17" pos="3274" userDrawn="1">
          <p15:clr>
            <a:srgbClr val="5ACBF0"/>
          </p15:clr>
        </p15:guide>
        <p15:guide id="18" pos="3603" userDrawn="1">
          <p15:clr>
            <a:srgbClr val="A4A3A4"/>
          </p15:clr>
        </p15:guide>
        <p15:guide id="19" pos="3780" userDrawn="1">
          <p15:clr>
            <a:srgbClr val="A4A3A4"/>
          </p15:clr>
        </p15:guide>
        <p15:guide id="20" pos="4105" userDrawn="1">
          <p15:clr>
            <a:srgbClr val="A4A3A4"/>
          </p15:clr>
        </p15:guide>
        <p15:guide id="21" pos="4283" userDrawn="1">
          <p15:clr>
            <a:srgbClr val="A4A3A4"/>
          </p15:clr>
        </p15:guide>
        <p15:guide id="22" pos="4611" userDrawn="1">
          <p15:clr>
            <a:srgbClr val="A4A3A4"/>
          </p15:clr>
        </p15:guide>
        <p15:guide id="23" pos="4787" userDrawn="1">
          <p15:clr>
            <a:srgbClr val="A4A3A4"/>
          </p15:clr>
        </p15:guide>
        <p15:guide id="24" pos="5115" userDrawn="1">
          <p15:clr>
            <a:srgbClr val="A4A3A4"/>
          </p15:clr>
        </p15:guide>
        <p15:guide id="25" pos="5290" userDrawn="1">
          <p15:clr>
            <a:srgbClr val="A4A3A4"/>
          </p15:clr>
        </p15:guide>
        <p15:guide id="26" pos="5618" userDrawn="1">
          <p15:clr>
            <a:srgbClr val="A4A3A4"/>
          </p15:clr>
        </p15:guide>
        <p15:guide id="27" pos="5795" userDrawn="1">
          <p15:clr>
            <a:srgbClr val="A4A3A4"/>
          </p15:clr>
        </p15:guide>
        <p15:guide id="28" orient="horz" pos="1221" userDrawn="1">
          <p15:clr>
            <a:srgbClr val="A4A3A4"/>
          </p15:clr>
        </p15:guide>
        <p15:guide id="29" orient="horz" pos="1648" userDrawn="1">
          <p15:clr>
            <a:srgbClr val="A4A3A4"/>
          </p15:clr>
        </p15:guide>
        <p15:guide id="30" orient="horz" pos="1801" userDrawn="1">
          <p15:clr>
            <a:srgbClr val="A4A3A4"/>
          </p15:clr>
        </p15:guide>
        <p15:guide id="31" orient="horz" pos="2077" userDrawn="1">
          <p15:clr>
            <a:srgbClr val="5ACBF0"/>
          </p15:clr>
        </p15:guide>
        <p15:guide id="32" orient="horz" pos="2228" userDrawn="1">
          <p15:clr>
            <a:srgbClr val="5ACBF0"/>
          </p15:clr>
        </p15:guide>
        <p15:guide id="33" orient="horz" pos="2506" userDrawn="1">
          <p15:clr>
            <a:srgbClr val="A4A3A4"/>
          </p15:clr>
        </p15:guide>
        <p15:guide id="34" orient="horz" pos="2657" userDrawn="1">
          <p15:clr>
            <a:srgbClr val="A4A3A4"/>
          </p15:clr>
        </p15:guide>
        <p15:guide id="35" orient="horz" pos="2934" userDrawn="1">
          <p15:clr>
            <a:srgbClr val="A4A3A4"/>
          </p15:clr>
        </p15:guide>
        <p15:guide id="36" orient="horz" pos="3085" userDrawn="1">
          <p15:clr>
            <a:srgbClr val="A4A3A4"/>
          </p15:clr>
        </p15:guide>
        <p15:guide id="37" orient="horz" pos="943" userDrawn="1">
          <p15:clr>
            <a:srgbClr val="F26B43"/>
          </p15:clr>
        </p15:guide>
        <p15:guide id="38" orient="horz" pos="792" userDrawn="1">
          <p15:clr>
            <a:srgbClr val="A4A3A4"/>
          </p15:clr>
        </p15:guide>
        <p15:guide id="39" orient="horz" pos="3513" userDrawn="1">
          <p15:clr>
            <a:srgbClr val="A4A3A4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1105" y="1497082"/>
            <a:ext cx="9318077" cy="384056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First bullets</a:t>
            </a:r>
          </a:p>
          <a:p>
            <a:pPr lvl="2"/>
            <a:r>
              <a:rPr lang="en-GB" noProof="0"/>
              <a:t>Second bullets</a:t>
            </a:r>
          </a:p>
          <a:p>
            <a:pPr lvl="3"/>
            <a:r>
              <a:rPr lang="en-GB" noProof="0"/>
              <a:t>Third bullets</a:t>
            </a:r>
          </a:p>
          <a:p>
            <a:pPr lvl="4"/>
            <a:r>
              <a:rPr lang="en-GB" noProof="0"/>
              <a:t>Fourth bullets</a:t>
            </a:r>
          </a:p>
          <a:p>
            <a:pPr lvl="5"/>
            <a:r>
              <a:rPr lang="en-GB" noProof="0"/>
              <a:t>Fifth bullets</a:t>
            </a:r>
          </a:p>
        </p:txBody>
      </p:sp>
      <p:sp>
        <p:nvSpPr>
          <p:cNvPr id="12" name="Title Placeholder 10">
            <a:extLst>
              <a:ext uri="{FF2B5EF4-FFF2-40B4-BE49-F238E27FC236}">
                <a16:creationId xmlns:a16="http://schemas.microsoft.com/office/drawing/2014/main" id="{AA4802D7-EBFB-0543-BCD6-2989FC41D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266" y="897887"/>
            <a:ext cx="9319132" cy="35937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pPr algn="l"/>
            <a:r>
              <a:rPr lang="en-GB" noProof="0"/>
              <a:t>Click to add heading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4DC80B2D-4065-F54F-A055-698FF29D7A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0266" y="5463945"/>
            <a:ext cx="520165" cy="113514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8817" indent="0" algn="l">
              <a:tabLst/>
              <a:defRPr sz="600" b="0" i="0">
                <a:solidFill>
                  <a:schemeClr val="bg1"/>
                </a:solidFill>
                <a:latin typeface="Volvo Novum Light" panose="020B0303040502060204" pitchFamily="34" charset="77"/>
              </a:defRPr>
            </a:lvl1pPr>
          </a:lstStyle>
          <a:p>
            <a:r>
              <a:rPr lang="en-US"/>
              <a:t>YYYY.MM.DD</a:t>
            </a:r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9A46E7C-4D93-8048-B013-2132B26488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0916" y="5462010"/>
            <a:ext cx="3718627" cy="115449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00" b="0" i="0">
                <a:solidFill>
                  <a:schemeClr val="bg1"/>
                </a:solidFill>
                <a:latin typeface="Volvo Novum Light" panose="020B0303040502060204" pitchFamily="34" charset="77"/>
              </a:defRPr>
            </a:lvl1pPr>
          </a:lstStyle>
          <a:p>
            <a:r>
              <a:rPr lang="en-US"/>
              <a:t>Presentation title, Full name, Security Class: Proprietary</a:t>
            </a:r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D7E79AC-554E-7347-92F7-599B02B6CE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8391" y="5463945"/>
            <a:ext cx="401006" cy="113514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600" b="0" i="0">
                <a:solidFill>
                  <a:schemeClr val="bg1"/>
                </a:solidFill>
                <a:latin typeface="Volvo Novum Light" panose="020B0303040502060204" pitchFamily="34" charset="77"/>
              </a:defRPr>
            </a:lvl1pPr>
          </a:lstStyle>
          <a:p>
            <a:fld id="{EECA8F73-ACC7-A64F-8F77-C8CBCE9A3AB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603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64" r:id="rId2"/>
    <p:sldLayoutId id="2147483777" r:id="rId3"/>
    <p:sldLayoutId id="2147483769" r:id="rId4"/>
    <p:sldLayoutId id="2147483767" r:id="rId5"/>
    <p:sldLayoutId id="2147483782" r:id="rId6"/>
    <p:sldLayoutId id="2147483776" r:id="rId7"/>
  </p:sldLayoutIdLst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hf hdr="0"/>
  <p:txStyles>
    <p:titleStyle>
      <a:lvl1pPr algn="l" defTabSz="761947" rtl="0" eaLnBrk="1" latinLnBrk="0" hangingPunct="1">
        <a:lnSpc>
          <a:spcPct val="90000"/>
        </a:lnSpc>
        <a:spcBef>
          <a:spcPct val="0"/>
        </a:spcBef>
        <a:buNone/>
        <a:defRPr sz="2400" b="0" i="0" kern="1200">
          <a:solidFill>
            <a:schemeClr val="bg1"/>
          </a:solidFill>
          <a:latin typeface="Volvo Novum" panose="020B0503040502060204" pitchFamily="34" charset="77"/>
          <a:ea typeface="+mj-ea"/>
          <a:cs typeface="+mj-cs"/>
        </a:defRPr>
      </a:lvl1pPr>
    </p:titleStyle>
    <p:bodyStyle>
      <a:lvl1pPr marL="0" indent="0" algn="l" defTabSz="761947" rtl="0" eaLnBrk="1" latinLnBrk="0" hangingPunct="1">
        <a:lnSpc>
          <a:spcPct val="100000"/>
        </a:lnSpc>
        <a:spcBef>
          <a:spcPts val="0"/>
        </a:spcBef>
        <a:spcAft>
          <a:spcPts val="666"/>
        </a:spcAft>
        <a:buSzPct val="80000"/>
        <a:buFont typeface="Arial" panose="020B0604020202020204" pitchFamily="34" charset="0"/>
        <a:buNone/>
        <a:tabLst/>
        <a:defRPr sz="1400" b="0" i="0" kern="1200">
          <a:solidFill>
            <a:schemeClr val="bg1"/>
          </a:solidFill>
          <a:latin typeface="Volvo Novum Light" panose="020B0303040502060204" pitchFamily="34" charset="77"/>
          <a:ea typeface="+mn-ea"/>
          <a:cs typeface="+mn-cs"/>
        </a:defRPr>
      </a:lvl1pPr>
      <a:lvl2pPr marL="139990" indent="-139990" algn="l" defTabSz="761947" rtl="0" eaLnBrk="1" latinLnBrk="0" hangingPunct="1">
        <a:lnSpc>
          <a:spcPct val="100000"/>
        </a:lnSpc>
        <a:spcBef>
          <a:spcPts val="0"/>
        </a:spcBef>
        <a:spcAft>
          <a:spcPts val="666"/>
        </a:spcAft>
        <a:buSzPct val="80000"/>
        <a:buFont typeface="Arial" panose="020B0604020202020204" pitchFamily="34" charset="0"/>
        <a:buChar char="•"/>
        <a:tabLst/>
        <a:defRPr sz="1400" b="0" i="0" kern="1200">
          <a:solidFill>
            <a:schemeClr val="bg1"/>
          </a:solidFill>
          <a:latin typeface="Volvo Novum Light" panose="020B0303040502060204" pitchFamily="34" charset="77"/>
          <a:ea typeface="+mn-ea"/>
          <a:cs typeface="+mn-cs"/>
        </a:defRPr>
      </a:lvl2pPr>
      <a:lvl3pPr marL="149876" indent="114611" algn="l" defTabSz="761947" rtl="0" eaLnBrk="1" latinLnBrk="0" hangingPunct="1">
        <a:lnSpc>
          <a:spcPct val="100000"/>
        </a:lnSpc>
        <a:spcBef>
          <a:spcPts val="0"/>
        </a:spcBef>
        <a:spcAft>
          <a:spcPts val="666"/>
        </a:spcAft>
        <a:buSzPct val="80000"/>
        <a:buFont typeface="Arial" panose="020B0604020202020204" pitchFamily="34" charset="0"/>
        <a:buChar char="•"/>
        <a:tabLst/>
        <a:defRPr sz="1100" b="0" i="0" kern="1200">
          <a:solidFill>
            <a:schemeClr val="bg1"/>
          </a:solidFill>
          <a:latin typeface="Volvo Novum Light" panose="020B0303040502060204" pitchFamily="34" charset="77"/>
          <a:ea typeface="+mn-ea"/>
          <a:cs typeface="+mn-cs"/>
        </a:defRPr>
      </a:lvl3pPr>
      <a:lvl4pPr marL="275065" indent="91688" algn="l" defTabSz="761947" rtl="0" eaLnBrk="1" latinLnBrk="0" hangingPunct="1">
        <a:lnSpc>
          <a:spcPct val="100000"/>
        </a:lnSpc>
        <a:spcBef>
          <a:spcPts val="0"/>
        </a:spcBef>
        <a:spcAft>
          <a:spcPts val="666"/>
        </a:spcAft>
        <a:buSzPct val="80000"/>
        <a:buFont typeface="Arial" panose="020B0604020202020204" pitchFamily="34" charset="0"/>
        <a:buChar char="•"/>
        <a:tabLst/>
        <a:defRPr sz="1000" b="0" i="0" kern="1200">
          <a:solidFill>
            <a:schemeClr val="bg1"/>
          </a:solidFill>
          <a:latin typeface="Volvo Novum Light" panose="020B0303040502060204" pitchFamily="34" charset="77"/>
          <a:ea typeface="+mn-ea"/>
          <a:cs typeface="+mn-cs"/>
        </a:defRPr>
      </a:lvl4pPr>
      <a:lvl5pPr marL="366753" indent="91688" algn="l" defTabSz="761947" rtl="0" eaLnBrk="1" latinLnBrk="0" hangingPunct="1">
        <a:lnSpc>
          <a:spcPct val="100000"/>
        </a:lnSpc>
        <a:spcBef>
          <a:spcPts val="0"/>
        </a:spcBef>
        <a:spcAft>
          <a:spcPts val="666"/>
        </a:spcAft>
        <a:buSzPct val="80000"/>
        <a:buFont typeface="Arial" panose="020B0604020202020204" pitchFamily="34" charset="0"/>
        <a:buChar char="•"/>
        <a:tabLst/>
        <a:defRPr sz="900" b="0" i="0" kern="1200">
          <a:solidFill>
            <a:schemeClr val="bg1"/>
          </a:solidFill>
          <a:latin typeface="Volvo Novum Light" panose="020B0303040502060204" pitchFamily="34" charset="77"/>
          <a:ea typeface="+mn-ea"/>
          <a:cs typeface="+mn-cs"/>
        </a:defRPr>
      </a:lvl5pPr>
      <a:lvl6pPr marL="465494" indent="77582" algn="l" defTabSz="681952" rtl="0" eaLnBrk="1" latinLnBrk="0" hangingPunct="1">
        <a:lnSpc>
          <a:spcPct val="100000"/>
        </a:lnSpc>
        <a:spcBef>
          <a:spcPts val="0"/>
        </a:spcBef>
        <a:spcAft>
          <a:spcPts val="666"/>
        </a:spcAft>
        <a:buSzPct val="80000"/>
        <a:buFont typeface="Arial" panose="020B0604020202020204" pitchFamily="34" charset="0"/>
        <a:buChar char="•"/>
        <a:tabLst/>
        <a:defRPr sz="800" b="0" i="0" kern="1200">
          <a:solidFill>
            <a:schemeClr val="bg1"/>
          </a:solidFill>
          <a:latin typeface="Volvo Novum Light" panose="020B0303040502060204" pitchFamily="34" charset="77"/>
          <a:ea typeface="+mn-ea"/>
          <a:cs typeface="+mn-cs"/>
        </a:defRPr>
      </a:lvl6pPr>
      <a:lvl7pPr marL="463828" indent="75972" algn="l" defTabSz="761947" rtl="0" eaLnBrk="1" latinLnBrk="0" hangingPunct="1">
        <a:lnSpc>
          <a:spcPct val="100000"/>
        </a:lnSpc>
        <a:spcBef>
          <a:spcPts val="0"/>
        </a:spcBef>
        <a:spcAft>
          <a:spcPts val="666"/>
        </a:spcAft>
        <a:buSzPct val="80000"/>
        <a:buFont typeface="Arial" panose="020B0604020202020204" pitchFamily="34" charset="0"/>
        <a:buChar char="•"/>
        <a:defRPr sz="777" b="0" i="0" kern="1200">
          <a:solidFill>
            <a:schemeClr val="bg1"/>
          </a:solidFill>
          <a:latin typeface="Volvo Novum Light" panose="020B0303040502060204" pitchFamily="34" charset="77"/>
          <a:ea typeface="+mn-ea"/>
          <a:cs typeface="+mn-cs"/>
        </a:defRPr>
      </a:lvl7pPr>
      <a:lvl8pPr marL="463828" indent="75972" algn="l" defTabSz="761947" rtl="0" eaLnBrk="1" latinLnBrk="0" hangingPunct="1">
        <a:lnSpc>
          <a:spcPct val="100000"/>
        </a:lnSpc>
        <a:spcBef>
          <a:spcPts val="0"/>
        </a:spcBef>
        <a:spcAft>
          <a:spcPts val="666"/>
        </a:spcAft>
        <a:buSzPct val="80000"/>
        <a:buFont typeface="Arial" panose="020B0604020202020204" pitchFamily="34" charset="0"/>
        <a:buChar char="•"/>
        <a:defRPr sz="777" b="0" i="0" kern="1200">
          <a:solidFill>
            <a:schemeClr val="bg1"/>
          </a:solidFill>
          <a:latin typeface="Volvo Novum Light" panose="020B0303040502060204" pitchFamily="34" charset="77"/>
          <a:ea typeface="+mn-ea"/>
          <a:cs typeface="+mn-cs"/>
        </a:defRPr>
      </a:lvl8pPr>
      <a:lvl9pPr marL="463828" indent="75972" algn="l" defTabSz="761947" rtl="0" eaLnBrk="1" latinLnBrk="0" hangingPunct="1">
        <a:lnSpc>
          <a:spcPct val="100000"/>
        </a:lnSpc>
        <a:spcBef>
          <a:spcPts val="0"/>
        </a:spcBef>
        <a:spcAft>
          <a:spcPts val="666"/>
        </a:spcAft>
        <a:buSzPct val="80000"/>
        <a:buFont typeface="Arial" panose="020B0604020202020204" pitchFamily="34" charset="0"/>
        <a:buChar char="•"/>
        <a:defRPr sz="777" b="0" i="0" kern="1200">
          <a:solidFill>
            <a:schemeClr val="bg1"/>
          </a:solidFill>
          <a:latin typeface="Volvo Novum Light" panose="020B0303040502060204" pitchFamily="34" charset="77"/>
          <a:ea typeface="+mn-ea"/>
          <a:cs typeface="+mn-cs"/>
        </a:defRPr>
      </a:lvl9pPr>
    </p:bodyStyle>
    <p:otherStyle>
      <a:defPPr>
        <a:defRPr lang="en-US"/>
      </a:defPPr>
      <a:lvl1pPr marL="0" algn="l" defTabSz="761947" rtl="0" eaLnBrk="1" latinLnBrk="0" hangingPunct="1">
        <a:defRPr sz="1499" kern="1200">
          <a:solidFill>
            <a:schemeClr val="tx1"/>
          </a:solidFill>
          <a:latin typeface="+mn-lt"/>
          <a:ea typeface="+mn-ea"/>
          <a:cs typeface="+mn-cs"/>
        </a:defRPr>
      </a:lvl1pPr>
      <a:lvl2pPr marL="380973" algn="l" defTabSz="761947" rtl="0" eaLnBrk="1" latinLnBrk="0" hangingPunct="1">
        <a:defRPr sz="1499" kern="1200">
          <a:solidFill>
            <a:schemeClr val="tx1"/>
          </a:solidFill>
          <a:latin typeface="+mn-lt"/>
          <a:ea typeface="+mn-ea"/>
          <a:cs typeface="+mn-cs"/>
        </a:defRPr>
      </a:lvl2pPr>
      <a:lvl3pPr marL="761947" algn="l" defTabSz="761947" rtl="0" eaLnBrk="1" latinLnBrk="0" hangingPunct="1">
        <a:defRPr sz="1499" kern="1200">
          <a:solidFill>
            <a:schemeClr val="tx1"/>
          </a:solidFill>
          <a:latin typeface="+mn-lt"/>
          <a:ea typeface="+mn-ea"/>
          <a:cs typeface="+mn-cs"/>
        </a:defRPr>
      </a:lvl3pPr>
      <a:lvl4pPr marL="1142920" algn="l" defTabSz="761947" rtl="0" eaLnBrk="1" latinLnBrk="0" hangingPunct="1">
        <a:defRPr sz="1499" kern="1200">
          <a:solidFill>
            <a:schemeClr val="tx1"/>
          </a:solidFill>
          <a:latin typeface="+mn-lt"/>
          <a:ea typeface="+mn-ea"/>
          <a:cs typeface="+mn-cs"/>
        </a:defRPr>
      </a:lvl4pPr>
      <a:lvl5pPr marL="1523893" algn="l" defTabSz="761947" rtl="0" eaLnBrk="1" latinLnBrk="0" hangingPunct="1">
        <a:defRPr sz="1499" kern="1200">
          <a:solidFill>
            <a:schemeClr val="tx1"/>
          </a:solidFill>
          <a:latin typeface="+mn-lt"/>
          <a:ea typeface="+mn-ea"/>
          <a:cs typeface="+mn-cs"/>
        </a:defRPr>
      </a:lvl5pPr>
      <a:lvl6pPr marL="1904866" algn="l" defTabSz="761947" rtl="0" eaLnBrk="1" latinLnBrk="0" hangingPunct="1">
        <a:defRPr sz="1499" kern="1200">
          <a:solidFill>
            <a:schemeClr val="tx1"/>
          </a:solidFill>
          <a:latin typeface="+mn-lt"/>
          <a:ea typeface="+mn-ea"/>
          <a:cs typeface="+mn-cs"/>
        </a:defRPr>
      </a:lvl6pPr>
      <a:lvl7pPr marL="2285839" algn="l" defTabSz="761947" rtl="0" eaLnBrk="1" latinLnBrk="0" hangingPunct="1">
        <a:defRPr sz="1499" kern="1200">
          <a:solidFill>
            <a:schemeClr val="tx1"/>
          </a:solidFill>
          <a:latin typeface="+mn-lt"/>
          <a:ea typeface="+mn-ea"/>
          <a:cs typeface="+mn-cs"/>
        </a:defRPr>
      </a:lvl7pPr>
      <a:lvl8pPr marL="2666813" algn="l" defTabSz="761947" rtl="0" eaLnBrk="1" latinLnBrk="0" hangingPunct="1">
        <a:defRPr sz="1499" kern="1200">
          <a:solidFill>
            <a:schemeClr val="tx1"/>
          </a:solidFill>
          <a:latin typeface="+mn-lt"/>
          <a:ea typeface="+mn-ea"/>
          <a:cs typeface="+mn-cs"/>
        </a:defRPr>
      </a:lvl8pPr>
      <a:lvl9pPr marL="3047786" algn="l" defTabSz="761947" rtl="0" eaLnBrk="1" latinLnBrk="0" hangingPunct="1">
        <a:defRPr sz="14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52" userDrawn="1">
          <p15:clr>
            <a:srgbClr val="F26B43"/>
          </p15:clr>
        </p15:guide>
        <p15:guide id="3" orient="horz" pos="3362" userDrawn="1">
          <p15:clr>
            <a:srgbClr val="F26B43"/>
          </p15:clr>
        </p15:guide>
        <p15:guide id="4" pos="6123" userDrawn="1">
          <p15:clr>
            <a:srgbClr val="F26B43"/>
          </p15:clr>
        </p15:guide>
        <p15:guide id="5" orient="horz" pos="1372" userDrawn="1">
          <p15:clr>
            <a:srgbClr val="A4A3A4"/>
          </p15:clr>
        </p15:guide>
        <p15:guide id="6" pos="579" userDrawn="1">
          <p15:clr>
            <a:srgbClr val="A4A3A4"/>
          </p15:clr>
        </p15:guide>
        <p15:guide id="7" pos="756" userDrawn="1">
          <p15:clr>
            <a:srgbClr val="A4A3A4"/>
          </p15:clr>
        </p15:guide>
        <p15:guide id="8" pos="1084" userDrawn="1">
          <p15:clr>
            <a:srgbClr val="A4A3A4"/>
          </p15:clr>
        </p15:guide>
        <p15:guide id="9" pos="1261" userDrawn="1">
          <p15:clr>
            <a:srgbClr val="A4A3A4"/>
          </p15:clr>
        </p15:guide>
        <p15:guide id="10" pos="1587" userDrawn="1">
          <p15:clr>
            <a:srgbClr val="A4A3A4"/>
          </p15:clr>
        </p15:guide>
        <p15:guide id="11" pos="1764" userDrawn="1">
          <p15:clr>
            <a:srgbClr val="A4A3A4"/>
          </p15:clr>
        </p15:guide>
        <p15:guide id="12" pos="2091" userDrawn="1">
          <p15:clr>
            <a:srgbClr val="A4A3A4"/>
          </p15:clr>
        </p15:guide>
        <p15:guide id="13" pos="2268" userDrawn="1">
          <p15:clr>
            <a:srgbClr val="A4A3A4"/>
          </p15:clr>
        </p15:guide>
        <p15:guide id="14" pos="2597" userDrawn="1">
          <p15:clr>
            <a:srgbClr val="A4A3A4"/>
          </p15:clr>
        </p15:guide>
        <p15:guide id="15" pos="2771" userDrawn="1">
          <p15:clr>
            <a:srgbClr val="A4A3A4"/>
          </p15:clr>
        </p15:guide>
        <p15:guide id="16" pos="3099" userDrawn="1">
          <p15:clr>
            <a:srgbClr val="5ACBF0"/>
          </p15:clr>
        </p15:guide>
        <p15:guide id="17" pos="3274" userDrawn="1">
          <p15:clr>
            <a:srgbClr val="5ACBF0"/>
          </p15:clr>
        </p15:guide>
        <p15:guide id="18" pos="3603" userDrawn="1">
          <p15:clr>
            <a:srgbClr val="A4A3A4"/>
          </p15:clr>
        </p15:guide>
        <p15:guide id="19" pos="3780" userDrawn="1">
          <p15:clr>
            <a:srgbClr val="A4A3A4"/>
          </p15:clr>
        </p15:guide>
        <p15:guide id="20" pos="4105" userDrawn="1">
          <p15:clr>
            <a:srgbClr val="A4A3A4"/>
          </p15:clr>
        </p15:guide>
        <p15:guide id="21" pos="4283" userDrawn="1">
          <p15:clr>
            <a:srgbClr val="A4A3A4"/>
          </p15:clr>
        </p15:guide>
        <p15:guide id="22" pos="4611" userDrawn="1">
          <p15:clr>
            <a:srgbClr val="A4A3A4"/>
          </p15:clr>
        </p15:guide>
        <p15:guide id="23" pos="4787" userDrawn="1">
          <p15:clr>
            <a:srgbClr val="A4A3A4"/>
          </p15:clr>
        </p15:guide>
        <p15:guide id="24" pos="5115" userDrawn="1">
          <p15:clr>
            <a:srgbClr val="A4A3A4"/>
          </p15:clr>
        </p15:guide>
        <p15:guide id="25" pos="5290" userDrawn="1">
          <p15:clr>
            <a:srgbClr val="A4A3A4"/>
          </p15:clr>
        </p15:guide>
        <p15:guide id="26" pos="5618" userDrawn="1">
          <p15:clr>
            <a:srgbClr val="A4A3A4"/>
          </p15:clr>
        </p15:guide>
        <p15:guide id="27" pos="5795" userDrawn="1">
          <p15:clr>
            <a:srgbClr val="A4A3A4"/>
          </p15:clr>
        </p15:guide>
        <p15:guide id="28" orient="horz" pos="1221" userDrawn="1">
          <p15:clr>
            <a:srgbClr val="A4A3A4"/>
          </p15:clr>
        </p15:guide>
        <p15:guide id="29" orient="horz" pos="1648" userDrawn="1">
          <p15:clr>
            <a:srgbClr val="A4A3A4"/>
          </p15:clr>
        </p15:guide>
        <p15:guide id="30" orient="horz" pos="1801" userDrawn="1">
          <p15:clr>
            <a:srgbClr val="A4A3A4"/>
          </p15:clr>
        </p15:guide>
        <p15:guide id="31" orient="horz" pos="2077" userDrawn="1">
          <p15:clr>
            <a:srgbClr val="5ACBF0"/>
          </p15:clr>
        </p15:guide>
        <p15:guide id="32" orient="horz" pos="2228" userDrawn="1">
          <p15:clr>
            <a:srgbClr val="5ACBF0"/>
          </p15:clr>
        </p15:guide>
        <p15:guide id="33" orient="horz" pos="2506" userDrawn="1">
          <p15:clr>
            <a:srgbClr val="A4A3A4"/>
          </p15:clr>
        </p15:guide>
        <p15:guide id="34" orient="horz" pos="2657" userDrawn="1">
          <p15:clr>
            <a:srgbClr val="A4A3A4"/>
          </p15:clr>
        </p15:guide>
        <p15:guide id="35" orient="horz" pos="2934" userDrawn="1">
          <p15:clr>
            <a:srgbClr val="A4A3A4"/>
          </p15:clr>
        </p15:guide>
        <p15:guide id="36" orient="horz" pos="3085" userDrawn="1">
          <p15:clr>
            <a:srgbClr val="A4A3A4"/>
          </p15:clr>
        </p15:guide>
        <p15:guide id="37" orient="horz" pos="943" userDrawn="1">
          <p15:clr>
            <a:srgbClr val="F26B43"/>
          </p15:clr>
        </p15:guide>
        <p15:guide id="38" orient="horz" pos="792" userDrawn="1">
          <p15:clr>
            <a:srgbClr val="A4A3A4"/>
          </p15:clr>
        </p15:guide>
        <p15:guide id="39" orient="horz" pos="3513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1469D6-DA7E-D343-AA2B-82869C2F46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ECA8F73-ACC7-A64F-8F77-C8CBCE9A3AB4}" type="slidenum">
              <a:rPr lang="en-GB" noProof="0" smtClean="0"/>
              <a:pPr/>
              <a:t>1</a:t>
            </a:fld>
            <a:endParaRPr lang="en-GB" noProof="0"/>
          </a:p>
        </p:txBody>
      </p:sp>
      <p:sp>
        <p:nvSpPr>
          <p:cNvPr id="3" name="Title 7">
            <a:extLst>
              <a:ext uri="{FF2B5EF4-FFF2-40B4-BE49-F238E27FC236}">
                <a16:creationId xmlns:a16="http://schemas.microsoft.com/office/drawing/2014/main" id="{7CDD4974-AC0D-1A74-A3D7-E96477593A64}"/>
              </a:ext>
            </a:extLst>
          </p:cNvPr>
          <p:cNvSpPr txBox="1">
            <a:spLocks/>
          </p:cNvSpPr>
          <p:nvPr/>
        </p:nvSpPr>
        <p:spPr>
          <a:xfrm>
            <a:off x="929664" y="2235814"/>
            <a:ext cx="8640960" cy="129614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76194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i="0" kern="1200">
                <a:solidFill>
                  <a:schemeClr val="tx1"/>
                </a:solidFill>
                <a:latin typeface="Volvo Novum" panose="020B0503040502060204" pitchFamily="34" charset="77"/>
                <a:ea typeface="+mj-ea"/>
                <a:cs typeface="+mj-cs"/>
              </a:defRPr>
            </a:lvl1pPr>
          </a:lstStyle>
          <a:p>
            <a:r>
              <a:rPr lang="hu-HU" sz="4000" b="1" dirty="0">
                <a:latin typeface="+mj-lt"/>
              </a:rPr>
              <a:t>Volvo Autó Hungária</a:t>
            </a:r>
          </a:p>
          <a:p>
            <a:r>
              <a:rPr lang="hu-HU" sz="3200" b="1" dirty="0">
                <a:latin typeface="+mj-lt"/>
              </a:rPr>
              <a:t>2024-es eredmények</a:t>
            </a:r>
            <a:br>
              <a:rPr lang="hu-HU" sz="2800" b="1" dirty="0">
                <a:latin typeface="+mj-lt"/>
              </a:rPr>
            </a:br>
            <a:br>
              <a:rPr lang="hu-HU" sz="2800" b="1" dirty="0">
                <a:latin typeface="+mj-lt"/>
              </a:rPr>
            </a:br>
            <a:r>
              <a:rPr lang="hu-HU" sz="3200" dirty="0">
                <a:latin typeface="+mj-lt"/>
              </a:rPr>
              <a:t>2025.01.14.</a:t>
            </a:r>
            <a:endParaRPr lang="en-US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6577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392294-068F-F470-374F-1394AFECE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BEC68C5-7005-75BB-AAB3-79C6BFBEED37}"/>
              </a:ext>
            </a:extLst>
          </p:cNvPr>
          <p:cNvSpPr txBox="1"/>
          <p:nvPr/>
        </p:nvSpPr>
        <p:spPr>
          <a:xfrm>
            <a:off x="287403" y="1406308"/>
            <a:ext cx="10048584" cy="2259457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  <a:softEdge rad="12700"/>
          </a:effectLst>
        </p:spPr>
        <p:txBody>
          <a:bodyPr wrap="square" lIns="0" tIns="0" rIns="0" bIns="0" rtlCol="0" anchor="t">
            <a:noAutofit/>
          </a:bodyPr>
          <a:lstStyle>
            <a:defPPr>
              <a:defRPr lang="sv-SE"/>
            </a:defPPr>
            <a:lvl1pPr marL="12700">
              <a:lnSpc>
                <a:spcPct val="100000"/>
              </a:lnSpc>
              <a:spcBef>
                <a:spcPts val="940"/>
              </a:spcBef>
              <a:defRPr sz="1200" b="1" u="sng" spc="-20">
                <a:uFill>
                  <a:solidFill>
                    <a:srgbClr val="000000"/>
                  </a:solidFill>
                </a:uFill>
                <a:cs typeface="Volvo Antikva Light"/>
              </a:defRPr>
            </a:lvl1pPr>
            <a:lvl2pPr marL="679309" lvl="1" indent="-285750">
              <a:spcBef>
                <a:spcPts val="940"/>
              </a:spcBef>
              <a:buFont typeface="Arial" panose="020B0604020202020204" pitchFamily="34" charset="0"/>
              <a:buChar char="•"/>
              <a:defRPr sz="1200" spc="-20">
                <a:uFill>
                  <a:solidFill>
                    <a:srgbClr val="000000"/>
                  </a:solidFill>
                </a:uFill>
                <a:cs typeface="Volvo Antikva Light"/>
              </a:defRPr>
            </a:lvl2pPr>
            <a:lvl3pPr marL="1047115" lvl="2" indent="-285750">
              <a:lnSpc>
                <a:spcPct val="120000"/>
              </a:lnSpc>
              <a:buFont typeface="Arial" panose="020B0604020202020204" pitchFamily="34" charset="0"/>
              <a:buChar char="•"/>
              <a:defRPr sz="1200">
                <a:cs typeface="Volvo Novum Light"/>
              </a:defRPr>
            </a:lvl3pPr>
          </a:lstStyle>
          <a:p>
            <a:pPr marL="12700" lvl="1" indent="0">
              <a:buNone/>
            </a:pPr>
            <a:r>
              <a:rPr lang="hu-HU" sz="2000" b="1" dirty="0"/>
              <a:t>Volvo Autó Hungária Kft. (VAH)</a:t>
            </a:r>
            <a:endParaRPr lang="hu-HU" sz="1600" b="1" dirty="0"/>
          </a:p>
          <a:p>
            <a:pPr marL="355600" lvl="1" indent="-342900"/>
            <a:r>
              <a:rPr lang="hu-HU" sz="1600" b="1" dirty="0"/>
              <a:t>Gyári importőr 1995-től, induláskor 8 alkalmazottal</a:t>
            </a:r>
          </a:p>
          <a:p>
            <a:pPr marL="355600" lvl="1" indent="-342900"/>
            <a:r>
              <a:rPr lang="hu-HU" sz="1600" b="1" dirty="0"/>
              <a:t>Jelenleg 21 kollégával 50 MRD HUF feletti árbevétellel dolgozunk</a:t>
            </a:r>
          </a:p>
          <a:p>
            <a:pPr marL="12700" lvl="1" indent="0">
              <a:buNone/>
            </a:pPr>
            <a:r>
              <a:rPr lang="hu-HU" sz="2000" b="1" dirty="0"/>
              <a:t>Márkakereskedői hálózat</a:t>
            </a:r>
          </a:p>
          <a:p>
            <a:pPr marL="355600" lvl="1" indent="-342900"/>
            <a:r>
              <a:rPr lang="hu-HU" sz="1600" b="1" dirty="0"/>
              <a:t>10 márkakereskedői szerződés</a:t>
            </a:r>
          </a:p>
          <a:p>
            <a:pPr marL="355600" lvl="1" indent="-342900"/>
            <a:r>
              <a:rPr lang="hu-HU" sz="1600" b="1" dirty="0"/>
              <a:t>13 értékesítési és szerviz pont</a:t>
            </a:r>
          </a:p>
          <a:p>
            <a:pPr marL="355600" lvl="1" indent="-342900"/>
            <a:r>
              <a:rPr lang="hu-HU" sz="1600" b="1" dirty="0"/>
              <a:t>9 „multibrand”, 4 kizárólag Volvo-s márkakereskedés</a:t>
            </a:r>
          </a:p>
          <a:p>
            <a:pPr marL="12700" lvl="1" indent="0">
              <a:buNone/>
            </a:pPr>
            <a:endParaRPr lang="hu-HU" sz="1400" b="1" u="none" dirty="0"/>
          </a:p>
          <a:p>
            <a:pPr marL="298450" lvl="1"/>
            <a:endParaRPr lang="hu-HU" sz="1400" b="1" dirty="0"/>
          </a:p>
          <a:p>
            <a:pPr marL="298450" lvl="1"/>
            <a:endParaRPr lang="hu-HU" sz="1400" b="1" u="none" dirty="0"/>
          </a:p>
          <a:p>
            <a:pPr marL="298450" lvl="1"/>
            <a:endParaRPr lang="hu-HU" sz="1400" b="1" dirty="0"/>
          </a:p>
          <a:p>
            <a:pPr marL="298450" lvl="1"/>
            <a:endParaRPr lang="hu-HU" sz="1400" b="0" u="none" dirty="0"/>
          </a:p>
          <a:p>
            <a:endParaRPr lang="hu-HU" sz="1400" b="0" u="none" dirty="0"/>
          </a:p>
          <a:p>
            <a:pPr marL="184150" indent="-171450">
              <a:buFont typeface="Arial" panose="020B0604020202020204" pitchFamily="34" charset="0"/>
              <a:buChar char="•"/>
            </a:pPr>
            <a:endParaRPr lang="hu-HU" sz="1400" b="0" u="none" dirty="0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19D8E067-997E-32E8-DCE9-9CCED6706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774" y="701944"/>
            <a:ext cx="9319132" cy="359378"/>
          </a:xfrm>
        </p:spPr>
        <p:txBody>
          <a:bodyPr anchor="b">
            <a:normAutofit/>
          </a:bodyPr>
          <a:lstStyle/>
          <a:p>
            <a:r>
              <a:rPr lang="hu-HU" b="1" dirty="0"/>
              <a:t>Kik vagyunk?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1D48E609-24D7-95C9-80A2-C4CBCB3323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8391" y="5463945"/>
            <a:ext cx="401006" cy="11351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EECA8F73-ACC7-A64F-8F77-C8CBCE9A3AB4}" type="slidenum">
              <a:rPr lang="en-GB" smtClean="0"/>
              <a:pPr>
                <a:spcAft>
                  <a:spcPts val="600"/>
                </a:spcAft>
              </a:pPr>
              <a:t>2</a:t>
            </a:fld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747B1A-0D45-F9B0-069E-CAF13A091120}"/>
              </a:ext>
            </a:extLst>
          </p:cNvPr>
          <p:cNvSpPr txBox="1"/>
          <p:nvPr/>
        </p:nvSpPr>
        <p:spPr>
          <a:xfrm>
            <a:off x="2181678" y="524026"/>
            <a:ext cx="5796643" cy="3682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algn="ctr" defTabSz="761947">
              <a:lnSpc>
                <a:spcPct val="90000"/>
              </a:lnSpc>
              <a:spcAft>
                <a:spcPts val="600"/>
              </a:spcAft>
              <a:buSzPct val="80000"/>
            </a:pPr>
            <a:endParaRPr lang="en-GB" sz="700" b="0" i="1" kern="1200">
              <a:solidFill>
                <a:schemeClr val="tx1">
                  <a:lumMod val="50000"/>
                  <a:lumOff val="50000"/>
                </a:schemeClr>
              </a:solidFill>
              <a:latin typeface="Volvo Novum Light" panose="020B0303040502060204" pitchFamily="34" charset="77"/>
              <a:ea typeface="+mn-ea"/>
              <a:cs typeface="+mn-cs"/>
            </a:endParaRPr>
          </a:p>
          <a:p>
            <a:pPr algn="ctr" defTabSz="761947">
              <a:lnSpc>
                <a:spcPct val="90000"/>
              </a:lnSpc>
              <a:spcAft>
                <a:spcPts val="600"/>
              </a:spcAft>
              <a:buSzPct val="80000"/>
            </a:pPr>
            <a:endParaRPr lang="en-GB" sz="700" b="0" i="1" kern="1200">
              <a:solidFill>
                <a:schemeClr val="tx1">
                  <a:lumMod val="50000"/>
                  <a:lumOff val="50000"/>
                </a:schemeClr>
              </a:solidFill>
              <a:latin typeface="Volvo Novum Light" panose="020B0303040502060204" pitchFamily="34" charset="77"/>
              <a:ea typeface="+mn-ea"/>
              <a:cs typeface="+mn-cs"/>
            </a:endParaRPr>
          </a:p>
        </p:txBody>
      </p:sp>
      <p:sp>
        <p:nvSpPr>
          <p:cNvPr id="7" name="Slide Number Placeholder 6" hidden="1">
            <a:extLst>
              <a:ext uri="{FF2B5EF4-FFF2-40B4-BE49-F238E27FC236}">
                <a16:creationId xmlns:a16="http://schemas.microsoft.com/office/drawing/2014/main" id="{DAE00E12-75AC-998E-42AB-293E2E70FA2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18391" y="5463945"/>
            <a:ext cx="401006" cy="113514"/>
          </a:xfrm>
        </p:spPr>
        <p:txBody>
          <a:bodyPr/>
          <a:lstStyle/>
          <a:p>
            <a:pPr>
              <a:spcAft>
                <a:spcPts val="600"/>
              </a:spcAft>
            </a:pPr>
            <a:fld id="{EECA8F73-ACC7-A64F-8F77-C8CBCE9A3AB4}" type="slidenum">
              <a:rPr lang="en-GB" noProof="0" smtClean="0"/>
              <a:pPr>
                <a:spcAft>
                  <a:spcPts val="600"/>
                </a:spcAft>
              </a:pPr>
              <a:t>2</a:t>
            </a:fld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A81911-6474-2C13-B754-4C498B21276E}"/>
              </a:ext>
            </a:extLst>
          </p:cNvPr>
          <p:cNvSpPr txBox="1"/>
          <p:nvPr/>
        </p:nvSpPr>
        <p:spPr>
          <a:xfrm>
            <a:off x="491164" y="4009844"/>
            <a:ext cx="9431382" cy="1204848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  <a:softEdge rad="12700"/>
          </a:effectLst>
        </p:spPr>
        <p:txBody>
          <a:bodyPr wrap="square" lIns="0" tIns="0" rIns="0" bIns="0" rtlCol="0" anchor="t">
            <a:noAutofit/>
          </a:bodyPr>
          <a:lstStyle>
            <a:defPPr>
              <a:defRPr lang="sv-SE"/>
            </a:defPPr>
            <a:lvl1pPr marL="12700">
              <a:lnSpc>
                <a:spcPct val="100000"/>
              </a:lnSpc>
              <a:spcBef>
                <a:spcPts val="940"/>
              </a:spcBef>
              <a:defRPr sz="1200" b="1" u="sng" spc="-20">
                <a:uFill>
                  <a:solidFill>
                    <a:srgbClr val="000000"/>
                  </a:solidFill>
                </a:uFill>
                <a:cs typeface="Volvo Antikva Light"/>
              </a:defRPr>
            </a:lvl1pPr>
            <a:lvl2pPr marL="679309" lvl="1" indent="-285750">
              <a:spcBef>
                <a:spcPts val="940"/>
              </a:spcBef>
              <a:buFont typeface="Arial" panose="020B0604020202020204" pitchFamily="34" charset="0"/>
              <a:buChar char="•"/>
              <a:defRPr sz="1200" spc="-20">
                <a:uFill>
                  <a:solidFill>
                    <a:srgbClr val="000000"/>
                  </a:solidFill>
                </a:uFill>
                <a:cs typeface="Volvo Antikva Light"/>
              </a:defRPr>
            </a:lvl2pPr>
            <a:lvl3pPr marL="1047115" lvl="2" indent="-285750">
              <a:lnSpc>
                <a:spcPct val="120000"/>
              </a:lnSpc>
              <a:buFont typeface="Arial" panose="020B0604020202020204" pitchFamily="34" charset="0"/>
              <a:buChar char="•"/>
              <a:defRPr sz="1200">
                <a:cs typeface="Volvo Novum Light"/>
              </a:defRPr>
            </a:lvl3pPr>
          </a:lstStyle>
          <a:p>
            <a:pPr marL="298450" lvl="1"/>
            <a:endParaRPr lang="hu-HU" sz="1400" b="1"/>
          </a:p>
          <a:p>
            <a:pPr marL="298450" lvl="1"/>
            <a:endParaRPr lang="hu-HU" sz="1400" b="1" u="none"/>
          </a:p>
          <a:p>
            <a:pPr marL="298450" lvl="1"/>
            <a:endParaRPr lang="hu-HU" sz="1400" b="1"/>
          </a:p>
          <a:p>
            <a:pPr marL="298450" lvl="1"/>
            <a:endParaRPr lang="hu-HU" sz="1400" b="0" u="none"/>
          </a:p>
          <a:p>
            <a:endParaRPr lang="hu-HU" sz="1400" b="0" u="none"/>
          </a:p>
          <a:p>
            <a:pPr marL="184150" indent="-171450">
              <a:buFont typeface="Arial" panose="020B0604020202020204" pitchFamily="34" charset="0"/>
              <a:buChar char="•"/>
            </a:pPr>
            <a:endParaRPr lang="hu-HU" sz="1400" b="0" u="non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35C336-992F-622D-0564-D9347CDEC7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17"/>
          <a:stretch/>
        </p:blipFill>
        <p:spPr>
          <a:xfrm>
            <a:off x="6043891" y="2596243"/>
            <a:ext cx="3934173" cy="280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480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7E86D-8C76-4745-563A-32416F33B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3">
            <a:extLst>
              <a:ext uri="{FF2B5EF4-FFF2-40B4-BE49-F238E27FC236}">
                <a16:creationId xmlns:a16="http://schemas.microsoft.com/office/drawing/2014/main" id="{3F659033-220A-2E4E-C6A2-30C8BE556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844" y="258335"/>
            <a:ext cx="9319132" cy="359378"/>
          </a:xfrm>
        </p:spPr>
        <p:txBody>
          <a:bodyPr anchor="b">
            <a:normAutofit/>
          </a:bodyPr>
          <a:lstStyle/>
          <a:p>
            <a:r>
              <a:rPr lang="hu-HU" b="1" dirty="0"/>
              <a:t>Volvo és versenytársai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8D01BC74-A8A3-61BA-890B-466D92BC7D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8391" y="5463945"/>
            <a:ext cx="401006" cy="11351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EECA8F73-ACC7-A64F-8F77-C8CBCE9A3AB4}" type="slidenum">
              <a:rPr lang="en-GB" smtClean="0"/>
              <a:pPr>
                <a:spcAft>
                  <a:spcPts val="600"/>
                </a:spcAft>
              </a:pPr>
              <a:t>3</a:t>
            </a:fld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ABCBA3-A8B2-EA23-5C00-B5FBAAF078EC}"/>
              </a:ext>
            </a:extLst>
          </p:cNvPr>
          <p:cNvSpPr txBox="1"/>
          <p:nvPr/>
        </p:nvSpPr>
        <p:spPr>
          <a:xfrm>
            <a:off x="2181678" y="524026"/>
            <a:ext cx="5796643" cy="3682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algn="ctr" defTabSz="761947">
              <a:lnSpc>
                <a:spcPct val="90000"/>
              </a:lnSpc>
              <a:spcAft>
                <a:spcPts val="600"/>
              </a:spcAft>
              <a:buSzPct val="80000"/>
            </a:pPr>
            <a:endParaRPr lang="en-GB" sz="700" b="0" i="1" kern="1200">
              <a:solidFill>
                <a:schemeClr val="tx1">
                  <a:lumMod val="50000"/>
                  <a:lumOff val="50000"/>
                </a:schemeClr>
              </a:solidFill>
              <a:latin typeface="Volvo Novum Light" panose="020B0303040502060204" pitchFamily="34" charset="77"/>
              <a:ea typeface="+mn-ea"/>
              <a:cs typeface="+mn-cs"/>
            </a:endParaRPr>
          </a:p>
          <a:p>
            <a:pPr algn="ctr" defTabSz="761947">
              <a:lnSpc>
                <a:spcPct val="90000"/>
              </a:lnSpc>
              <a:spcAft>
                <a:spcPts val="600"/>
              </a:spcAft>
              <a:buSzPct val="80000"/>
            </a:pPr>
            <a:endParaRPr lang="en-GB" sz="700" b="0" i="1" kern="1200">
              <a:solidFill>
                <a:schemeClr val="tx1">
                  <a:lumMod val="50000"/>
                  <a:lumOff val="50000"/>
                </a:schemeClr>
              </a:solidFill>
              <a:latin typeface="Volvo Novum Light" panose="020B0303040502060204" pitchFamily="34" charset="77"/>
              <a:ea typeface="+mn-ea"/>
              <a:cs typeface="+mn-cs"/>
            </a:endParaRPr>
          </a:p>
        </p:txBody>
      </p:sp>
      <p:sp>
        <p:nvSpPr>
          <p:cNvPr id="7" name="Slide Number Placeholder 6" hidden="1">
            <a:extLst>
              <a:ext uri="{FF2B5EF4-FFF2-40B4-BE49-F238E27FC236}">
                <a16:creationId xmlns:a16="http://schemas.microsoft.com/office/drawing/2014/main" id="{2B5EFFB1-D994-5DCF-9DEC-339D67E9BD1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18391" y="5463945"/>
            <a:ext cx="401006" cy="113514"/>
          </a:xfrm>
        </p:spPr>
        <p:txBody>
          <a:bodyPr/>
          <a:lstStyle/>
          <a:p>
            <a:pPr>
              <a:spcAft>
                <a:spcPts val="600"/>
              </a:spcAft>
            </a:pPr>
            <a:fld id="{EECA8F73-ACC7-A64F-8F77-C8CBCE9A3AB4}" type="slidenum">
              <a:rPr lang="en-GB" noProof="0" smtClean="0"/>
              <a:pPr>
                <a:spcAft>
                  <a:spcPts val="600"/>
                </a:spcAft>
              </a:pPr>
              <a:t>3</a:t>
            </a:fld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5471DE-6E5F-4A30-BC0C-F0D848D306DA}"/>
              </a:ext>
            </a:extLst>
          </p:cNvPr>
          <p:cNvSpPr txBox="1"/>
          <p:nvPr/>
        </p:nvSpPr>
        <p:spPr>
          <a:xfrm>
            <a:off x="491164" y="4009844"/>
            <a:ext cx="9431382" cy="1204848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  <a:softEdge rad="12700"/>
          </a:effectLst>
        </p:spPr>
        <p:txBody>
          <a:bodyPr wrap="square" lIns="0" tIns="0" rIns="0" bIns="0" rtlCol="0" anchor="t">
            <a:noAutofit/>
          </a:bodyPr>
          <a:lstStyle>
            <a:defPPr>
              <a:defRPr lang="sv-SE"/>
            </a:defPPr>
            <a:lvl1pPr marL="12700">
              <a:lnSpc>
                <a:spcPct val="100000"/>
              </a:lnSpc>
              <a:spcBef>
                <a:spcPts val="940"/>
              </a:spcBef>
              <a:defRPr sz="1200" b="1" u="sng" spc="-20">
                <a:uFill>
                  <a:solidFill>
                    <a:srgbClr val="000000"/>
                  </a:solidFill>
                </a:uFill>
                <a:cs typeface="Volvo Antikva Light"/>
              </a:defRPr>
            </a:lvl1pPr>
            <a:lvl2pPr marL="679309" lvl="1" indent="-285750">
              <a:spcBef>
                <a:spcPts val="940"/>
              </a:spcBef>
              <a:buFont typeface="Arial" panose="020B0604020202020204" pitchFamily="34" charset="0"/>
              <a:buChar char="•"/>
              <a:defRPr sz="1200" spc="-20">
                <a:uFill>
                  <a:solidFill>
                    <a:srgbClr val="000000"/>
                  </a:solidFill>
                </a:uFill>
                <a:cs typeface="Volvo Antikva Light"/>
              </a:defRPr>
            </a:lvl2pPr>
            <a:lvl3pPr marL="1047115" lvl="2" indent="-285750">
              <a:lnSpc>
                <a:spcPct val="120000"/>
              </a:lnSpc>
              <a:buFont typeface="Arial" panose="020B0604020202020204" pitchFamily="34" charset="0"/>
              <a:buChar char="•"/>
              <a:defRPr sz="1200">
                <a:cs typeface="Volvo Novum Light"/>
              </a:defRPr>
            </a:lvl3pPr>
          </a:lstStyle>
          <a:p>
            <a:pPr marL="298450" lvl="1"/>
            <a:endParaRPr lang="hu-HU" sz="1400" b="1"/>
          </a:p>
          <a:p>
            <a:pPr marL="298450" lvl="1"/>
            <a:endParaRPr lang="hu-HU" sz="1400" b="1" u="none"/>
          </a:p>
          <a:p>
            <a:pPr marL="298450" lvl="1"/>
            <a:endParaRPr lang="hu-HU" sz="1400" b="1"/>
          </a:p>
          <a:p>
            <a:pPr marL="298450" lvl="1"/>
            <a:endParaRPr lang="hu-HU" sz="1400" b="0" u="none"/>
          </a:p>
          <a:p>
            <a:endParaRPr lang="hu-HU" sz="1400" b="0" u="none"/>
          </a:p>
          <a:p>
            <a:pPr marL="184150" indent="-171450">
              <a:buFont typeface="Arial" panose="020B0604020202020204" pitchFamily="34" charset="0"/>
              <a:buChar char="•"/>
            </a:pPr>
            <a:endParaRPr lang="hu-HU" sz="1400" b="0" u="none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3C20AE-91D6-A355-17ED-C717D2767E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349" y="716136"/>
            <a:ext cx="2051691" cy="2180345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  <a:softEdge rad="127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4A813A5-32F5-14BC-04F7-F2742B42AA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7809" y="720158"/>
            <a:ext cx="1852055" cy="4131978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  <a:softEdge rad="127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E7B05B-AE59-FB28-323F-13C1E6D2D0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8381" y="724118"/>
            <a:ext cx="1764861" cy="4682997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  <a:softEdge rad="127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8436D26-AED9-99C5-D286-239D1F7336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9435" y="724121"/>
            <a:ext cx="1643806" cy="4931418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501463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3">
            <a:extLst>
              <a:ext uri="{FF2B5EF4-FFF2-40B4-BE49-F238E27FC236}">
                <a16:creationId xmlns:a16="http://schemas.microsoft.com/office/drawing/2014/main" id="{BEE1D90B-4CF7-50ED-6FE4-F71C9229A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266" y="897887"/>
            <a:ext cx="9319132" cy="359378"/>
          </a:xfrm>
        </p:spPr>
        <p:txBody>
          <a:bodyPr anchor="b">
            <a:normAutofit/>
          </a:bodyPr>
          <a:lstStyle/>
          <a:p>
            <a:r>
              <a:rPr lang="hu-HU" b="1" dirty="0"/>
              <a:t>Rekord eredmények 2024-ben!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58D38252-D67B-C5E6-7664-F4D91CCBB8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8391" y="5463945"/>
            <a:ext cx="401006" cy="11351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EECA8F73-ACC7-A64F-8F77-C8CBCE9A3AB4}" type="slidenum">
              <a:rPr lang="en-GB" smtClean="0"/>
              <a:pPr>
                <a:spcAft>
                  <a:spcPts val="600"/>
                </a:spcAft>
              </a:pPr>
              <a:t>4</a:t>
            </a:fld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1C1E30-3199-45E6-8A73-8B6FABD7D048}"/>
              </a:ext>
            </a:extLst>
          </p:cNvPr>
          <p:cNvSpPr txBox="1"/>
          <p:nvPr/>
        </p:nvSpPr>
        <p:spPr>
          <a:xfrm>
            <a:off x="2181678" y="524026"/>
            <a:ext cx="5796643" cy="3682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algn="ctr" defTabSz="761947">
              <a:lnSpc>
                <a:spcPct val="90000"/>
              </a:lnSpc>
              <a:spcAft>
                <a:spcPts val="600"/>
              </a:spcAft>
              <a:buSzPct val="80000"/>
            </a:pPr>
            <a:endParaRPr lang="en-GB" sz="700" b="0" i="1" kern="1200">
              <a:solidFill>
                <a:schemeClr val="tx1">
                  <a:lumMod val="50000"/>
                  <a:lumOff val="50000"/>
                </a:schemeClr>
              </a:solidFill>
              <a:latin typeface="Volvo Novum Light" panose="020B0303040502060204" pitchFamily="34" charset="77"/>
              <a:ea typeface="+mn-ea"/>
              <a:cs typeface="+mn-cs"/>
            </a:endParaRPr>
          </a:p>
          <a:p>
            <a:pPr algn="ctr" defTabSz="761947">
              <a:lnSpc>
                <a:spcPct val="90000"/>
              </a:lnSpc>
              <a:spcAft>
                <a:spcPts val="600"/>
              </a:spcAft>
              <a:buSzPct val="80000"/>
            </a:pPr>
            <a:endParaRPr lang="en-GB" sz="700" b="0" i="1" kern="1200">
              <a:solidFill>
                <a:schemeClr val="tx1">
                  <a:lumMod val="50000"/>
                  <a:lumOff val="50000"/>
                </a:schemeClr>
              </a:solidFill>
              <a:latin typeface="Volvo Novum Light" panose="020B0303040502060204" pitchFamily="34" charset="77"/>
              <a:ea typeface="+mn-ea"/>
              <a:cs typeface="+mn-cs"/>
            </a:endParaRPr>
          </a:p>
        </p:txBody>
      </p:sp>
      <p:sp>
        <p:nvSpPr>
          <p:cNvPr id="7" name="Slide Number Placeholder 6" hidden="1">
            <a:extLst>
              <a:ext uri="{FF2B5EF4-FFF2-40B4-BE49-F238E27FC236}">
                <a16:creationId xmlns:a16="http://schemas.microsoft.com/office/drawing/2014/main" id="{011469D6-DA7E-D343-AA2B-82869C2F46B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18391" y="5463945"/>
            <a:ext cx="401006" cy="113514"/>
          </a:xfrm>
        </p:spPr>
        <p:txBody>
          <a:bodyPr/>
          <a:lstStyle/>
          <a:p>
            <a:pPr>
              <a:spcAft>
                <a:spcPts val="600"/>
              </a:spcAft>
            </a:pPr>
            <a:fld id="{EECA8F73-ACC7-A64F-8F77-C8CBCE9A3AB4}" type="slidenum">
              <a:rPr lang="en-GB" noProof="0" smtClean="0"/>
              <a:pPr>
                <a:spcAft>
                  <a:spcPts val="600"/>
                </a:spcAft>
              </a:pPr>
              <a:t>4</a:t>
            </a:fld>
            <a:endParaRPr lang="en-GB" noProof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840122-00C8-0D3D-09B2-A3A296CBF9F5}"/>
              </a:ext>
            </a:extLst>
          </p:cNvPr>
          <p:cNvSpPr txBox="1"/>
          <p:nvPr/>
        </p:nvSpPr>
        <p:spPr>
          <a:xfrm>
            <a:off x="442523" y="1839013"/>
            <a:ext cx="10048584" cy="2259457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  <a:softEdge rad="12700"/>
          </a:effectLst>
        </p:spPr>
        <p:txBody>
          <a:bodyPr wrap="square" lIns="0" tIns="0" rIns="0" bIns="0" rtlCol="0" anchor="t">
            <a:noAutofit/>
          </a:bodyPr>
          <a:lstStyle>
            <a:defPPr>
              <a:defRPr lang="sv-SE"/>
            </a:defPPr>
            <a:lvl1pPr marL="12700">
              <a:lnSpc>
                <a:spcPct val="100000"/>
              </a:lnSpc>
              <a:spcBef>
                <a:spcPts val="940"/>
              </a:spcBef>
              <a:defRPr sz="1200" b="1" u="sng" spc="-20">
                <a:uFill>
                  <a:solidFill>
                    <a:srgbClr val="000000"/>
                  </a:solidFill>
                </a:uFill>
                <a:cs typeface="Volvo Antikva Light"/>
              </a:defRPr>
            </a:lvl1pPr>
            <a:lvl2pPr marL="679309" lvl="1" indent="-285750">
              <a:spcBef>
                <a:spcPts val="940"/>
              </a:spcBef>
              <a:buFont typeface="Arial" panose="020B0604020202020204" pitchFamily="34" charset="0"/>
              <a:buChar char="•"/>
              <a:defRPr sz="1200" spc="-20">
                <a:uFill>
                  <a:solidFill>
                    <a:srgbClr val="000000"/>
                  </a:solidFill>
                </a:uFill>
                <a:cs typeface="Volvo Antikva Light"/>
              </a:defRPr>
            </a:lvl2pPr>
            <a:lvl3pPr marL="1047115" lvl="2" indent="-285750">
              <a:lnSpc>
                <a:spcPct val="120000"/>
              </a:lnSpc>
              <a:buFont typeface="Arial" panose="020B0604020202020204" pitchFamily="34" charset="0"/>
              <a:buChar char="•"/>
              <a:defRPr sz="1200">
                <a:cs typeface="Volvo Novum Light"/>
              </a:defRPr>
            </a:lvl3pPr>
          </a:lstStyle>
          <a:p>
            <a:pPr marL="12700" lvl="1" indent="0">
              <a:buNone/>
            </a:pPr>
            <a:r>
              <a:rPr lang="hu-HU" sz="1600" b="1" dirty="0"/>
              <a:t>December izoláltan:</a:t>
            </a:r>
          </a:p>
          <a:p>
            <a:pPr marL="355600" lvl="1" indent="-342900"/>
            <a:r>
              <a:rPr lang="hu-HU" sz="1600" dirty="0"/>
              <a:t>Legtöbb újautó szerződés az év utolsó hónapjában</a:t>
            </a:r>
          </a:p>
          <a:p>
            <a:pPr marL="12700" lvl="1" indent="0">
              <a:buNone/>
            </a:pPr>
            <a:r>
              <a:rPr lang="hu-HU" sz="1600" b="1" dirty="0"/>
              <a:t>2024, teljes év:</a:t>
            </a:r>
          </a:p>
          <a:p>
            <a:pPr marL="355600" lvl="1" indent="-342900"/>
            <a:r>
              <a:rPr lang="hu-HU" sz="1600" dirty="0"/>
              <a:t>Minden idők legmagasabb átadási darabszáma</a:t>
            </a:r>
          </a:p>
          <a:p>
            <a:pPr marL="355600" lvl="1" indent="-342900"/>
            <a:r>
              <a:rPr lang="hu-HU" sz="1600" dirty="0"/>
              <a:t>Minden idők legmagasabb tartozék forgalma</a:t>
            </a:r>
          </a:p>
          <a:p>
            <a:pPr marL="355600" lvl="1" indent="-342900"/>
            <a:r>
              <a:rPr lang="hu-HU" sz="1600" dirty="0"/>
              <a:t>Minden idők </a:t>
            </a:r>
            <a:r>
              <a:rPr lang="hu-HU" sz="1600"/>
              <a:t>legmagasabb bevétele</a:t>
            </a:r>
            <a:endParaRPr lang="hu-HU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D3CA74-A827-DD93-9A2A-B80B1FCB2F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8519" y="1771649"/>
            <a:ext cx="3454713" cy="2841172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3396975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E23E9F-1FF9-0CFB-01B5-E69F2342B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3">
            <a:extLst>
              <a:ext uri="{FF2B5EF4-FFF2-40B4-BE49-F238E27FC236}">
                <a16:creationId xmlns:a16="http://schemas.microsoft.com/office/drawing/2014/main" id="{89B44FF8-D44B-2C64-55C8-A7FCC85B4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266" y="897887"/>
            <a:ext cx="9319132" cy="359378"/>
          </a:xfrm>
        </p:spPr>
        <p:txBody>
          <a:bodyPr anchor="b">
            <a:normAutofit/>
          </a:bodyPr>
          <a:lstStyle/>
          <a:p>
            <a:r>
              <a:rPr lang="hu-HU" b="1" dirty="0"/>
              <a:t>Átadás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8C277BFD-8B41-6106-07D4-095389A7A6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8391" y="5463945"/>
            <a:ext cx="401006" cy="11351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EECA8F73-ACC7-A64F-8F77-C8CBCE9A3AB4}" type="slidenum">
              <a:rPr lang="en-GB" smtClean="0"/>
              <a:pPr>
                <a:spcAft>
                  <a:spcPts val="600"/>
                </a:spcAft>
              </a:pPr>
              <a:t>5</a:t>
            </a:fld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123840-A102-D683-FBEF-A990641966DA}"/>
              </a:ext>
            </a:extLst>
          </p:cNvPr>
          <p:cNvSpPr txBox="1"/>
          <p:nvPr/>
        </p:nvSpPr>
        <p:spPr>
          <a:xfrm>
            <a:off x="2181678" y="524026"/>
            <a:ext cx="5796643" cy="3682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algn="ctr" defTabSz="761947">
              <a:lnSpc>
                <a:spcPct val="90000"/>
              </a:lnSpc>
              <a:spcAft>
                <a:spcPts val="600"/>
              </a:spcAft>
              <a:buSzPct val="80000"/>
            </a:pPr>
            <a:endParaRPr lang="en-GB" sz="700" b="0" i="1" kern="1200">
              <a:solidFill>
                <a:schemeClr val="tx1">
                  <a:lumMod val="50000"/>
                  <a:lumOff val="50000"/>
                </a:schemeClr>
              </a:solidFill>
              <a:latin typeface="Volvo Novum Light" panose="020B0303040502060204" pitchFamily="34" charset="77"/>
              <a:ea typeface="+mn-ea"/>
              <a:cs typeface="+mn-cs"/>
            </a:endParaRPr>
          </a:p>
          <a:p>
            <a:pPr algn="ctr" defTabSz="761947">
              <a:lnSpc>
                <a:spcPct val="90000"/>
              </a:lnSpc>
              <a:spcAft>
                <a:spcPts val="600"/>
              </a:spcAft>
              <a:buSzPct val="80000"/>
            </a:pPr>
            <a:endParaRPr lang="en-GB" sz="700" b="0" i="1" kern="1200">
              <a:solidFill>
                <a:schemeClr val="tx1">
                  <a:lumMod val="50000"/>
                  <a:lumOff val="50000"/>
                </a:schemeClr>
              </a:solidFill>
              <a:latin typeface="Volvo Novum Light" panose="020B0303040502060204" pitchFamily="34" charset="77"/>
              <a:ea typeface="+mn-ea"/>
              <a:cs typeface="+mn-cs"/>
            </a:endParaRPr>
          </a:p>
        </p:txBody>
      </p:sp>
      <p:sp>
        <p:nvSpPr>
          <p:cNvPr id="7" name="Slide Number Placeholder 6" hidden="1">
            <a:extLst>
              <a:ext uri="{FF2B5EF4-FFF2-40B4-BE49-F238E27FC236}">
                <a16:creationId xmlns:a16="http://schemas.microsoft.com/office/drawing/2014/main" id="{001F8183-B7ED-E941-FA4D-EE3ABD732B5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18391" y="5463945"/>
            <a:ext cx="401006" cy="113514"/>
          </a:xfrm>
        </p:spPr>
        <p:txBody>
          <a:bodyPr/>
          <a:lstStyle/>
          <a:p>
            <a:pPr>
              <a:spcAft>
                <a:spcPts val="600"/>
              </a:spcAft>
            </a:pPr>
            <a:fld id="{EECA8F73-ACC7-A64F-8F77-C8CBCE9A3AB4}" type="slidenum">
              <a:rPr lang="en-GB" noProof="0" smtClean="0"/>
              <a:pPr>
                <a:spcAft>
                  <a:spcPts val="600"/>
                </a:spcAft>
              </a:pPr>
              <a:t>5</a:t>
            </a:fld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33F766-F1CE-2ABB-44C3-2D8CBF97A71F}"/>
              </a:ext>
            </a:extLst>
          </p:cNvPr>
          <p:cNvSpPr txBox="1"/>
          <p:nvPr/>
        </p:nvSpPr>
        <p:spPr>
          <a:xfrm>
            <a:off x="491164" y="4009844"/>
            <a:ext cx="9431382" cy="1204848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  <a:softEdge rad="12700"/>
          </a:effectLst>
        </p:spPr>
        <p:txBody>
          <a:bodyPr wrap="square" lIns="0" tIns="0" rIns="0" bIns="0" rtlCol="0" anchor="t">
            <a:noAutofit/>
          </a:bodyPr>
          <a:lstStyle>
            <a:defPPr>
              <a:defRPr lang="sv-SE"/>
            </a:defPPr>
            <a:lvl1pPr marL="12700">
              <a:lnSpc>
                <a:spcPct val="100000"/>
              </a:lnSpc>
              <a:spcBef>
                <a:spcPts val="940"/>
              </a:spcBef>
              <a:defRPr sz="1200" b="1" u="sng" spc="-20">
                <a:uFill>
                  <a:solidFill>
                    <a:srgbClr val="000000"/>
                  </a:solidFill>
                </a:uFill>
                <a:cs typeface="Volvo Antikva Light"/>
              </a:defRPr>
            </a:lvl1pPr>
            <a:lvl2pPr marL="679309" lvl="1" indent="-285750">
              <a:spcBef>
                <a:spcPts val="940"/>
              </a:spcBef>
              <a:buFont typeface="Arial" panose="020B0604020202020204" pitchFamily="34" charset="0"/>
              <a:buChar char="•"/>
              <a:defRPr sz="1200" spc="-20">
                <a:uFill>
                  <a:solidFill>
                    <a:srgbClr val="000000"/>
                  </a:solidFill>
                </a:uFill>
                <a:cs typeface="Volvo Antikva Light"/>
              </a:defRPr>
            </a:lvl2pPr>
            <a:lvl3pPr marL="1047115" lvl="2" indent="-285750">
              <a:lnSpc>
                <a:spcPct val="120000"/>
              </a:lnSpc>
              <a:buFont typeface="Arial" panose="020B0604020202020204" pitchFamily="34" charset="0"/>
              <a:buChar char="•"/>
              <a:defRPr sz="1200">
                <a:cs typeface="Volvo Novum Light"/>
              </a:defRPr>
            </a:lvl3pPr>
          </a:lstStyle>
          <a:p>
            <a:pPr marL="298450" lvl="1"/>
            <a:endParaRPr lang="hu-HU" sz="1400" b="1"/>
          </a:p>
          <a:p>
            <a:pPr marL="298450" lvl="1"/>
            <a:endParaRPr lang="hu-HU" sz="1400" b="1" u="none"/>
          </a:p>
          <a:p>
            <a:pPr marL="298450" lvl="1"/>
            <a:endParaRPr lang="hu-HU" sz="1400" b="1"/>
          </a:p>
          <a:p>
            <a:pPr marL="298450" lvl="1"/>
            <a:endParaRPr lang="hu-HU" sz="1400" b="0" u="none"/>
          </a:p>
          <a:p>
            <a:endParaRPr lang="hu-HU" sz="1400" b="0" u="none"/>
          </a:p>
          <a:p>
            <a:pPr marL="184150" indent="-171450">
              <a:buFont typeface="Arial" panose="020B0604020202020204" pitchFamily="34" charset="0"/>
              <a:buChar char="•"/>
            </a:pPr>
            <a:endParaRPr lang="hu-HU" sz="1400" b="0" u="none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75C226-642B-1B39-8975-D572679C0D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481" y="1453943"/>
            <a:ext cx="9217951" cy="3895682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2461928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C79C4-7EC1-B85D-63DF-CDA78DFCA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3">
            <a:extLst>
              <a:ext uri="{FF2B5EF4-FFF2-40B4-BE49-F238E27FC236}">
                <a16:creationId xmlns:a16="http://schemas.microsoft.com/office/drawing/2014/main" id="{C452522F-E408-FFCB-458A-8F7007A95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266" y="897887"/>
            <a:ext cx="9319132" cy="359378"/>
          </a:xfrm>
        </p:spPr>
        <p:txBody>
          <a:bodyPr anchor="b">
            <a:normAutofit/>
          </a:bodyPr>
          <a:lstStyle/>
          <a:p>
            <a:r>
              <a:rPr lang="hu-HU" b="1" dirty="0"/>
              <a:t>Tartozék értékesítés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D502F845-BCFB-C99E-7641-00ADC534B9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8391" y="5463945"/>
            <a:ext cx="401006" cy="11351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EECA8F73-ACC7-A64F-8F77-C8CBCE9A3AB4}" type="slidenum">
              <a:rPr lang="en-GB" smtClean="0"/>
              <a:pPr>
                <a:spcAft>
                  <a:spcPts val="600"/>
                </a:spcAft>
              </a:pPr>
              <a:t>6</a:t>
            </a:fld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2326F82-DC10-17BA-30EF-CC8C0C9EBEF7}"/>
              </a:ext>
            </a:extLst>
          </p:cNvPr>
          <p:cNvSpPr txBox="1"/>
          <p:nvPr/>
        </p:nvSpPr>
        <p:spPr>
          <a:xfrm>
            <a:off x="2181678" y="524026"/>
            <a:ext cx="5796643" cy="3682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algn="ctr" defTabSz="761947">
              <a:lnSpc>
                <a:spcPct val="90000"/>
              </a:lnSpc>
              <a:spcAft>
                <a:spcPts val="600"/>
              </a:spcAft>
              <a:buSzPct val="80000"/>
            </a:pPr>
            <a:endParaRPr lang="en-GB" sz="700" b="0" i="1" kern="1200">
              <a:solidFill>
                <a:schemeClr val="tx1">
                  <a:lumMod val="50000"/>
                  <a:lumOff val="50000"/>
                </a:schemeClr>
              </a:solidFill>
              <a:latin typeface="Volvo Novum Light" panose="020B0303040502060204" pitchFamily="34" charset="77"/>
              <a:ea typeface="+mn-ea"/>
              <a:cs typeface="+mn-cs"/>
            </a:endParaRPr>
          </a:p>
          <a:p>
            <a:pPr algn="ctr" defTabSz="761947">
              <a:lnSpc>
                <a:spcPct val="90000"/>
              </a:lnSpc>
              <a:spcAft>
                <a:spcPts val="600"/>
              </a:spcAft>
              <a:buSzPct val="80000"/>
            </a:pPr>
            <a:endParaRPr lang="en-GB" sz="700" b="0" i="1" kern="1200">
              <a:solidFill>
                <a:schemeClr val="tx1">
                  <a:lumMod val="50000"/>
                  <a:lumOff val="50000"/>
                </a:schemeClr>
              </a:solidFill>
              <a:latin typeface="Volvo Novum Light" panose="020B0303040502060204" pitchFamily="34" charset="77"/>
              <a:ea typeface="+mn-ea"/>
              <a:cs typeface="+mn-cs"/>
            </a:endParaRPr>
          </a:p>
        </p:txBody>
      </p:sp>
      <p:sp>
        <p:nvSpPr>
          <p:cNvPr id="7" name="Slide Number Placeholder 6" hidden="1">
            <a:extLst>
              <a:ext uri="{FF2B5EF4-FFF2-40B4-BE49-F238E27FC236}">
                <a16:creationId xmlns:a16="http://schemas.microsoft.com/office/drawing/2014/main" id="{DFF53F09-EFC1-63A2-EE59-3268B87C84F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18391" y="5463945"/>
            <a:ext cx="401006" cy="113514"/>
          </a:xfrm>
        </p:spPr>
        <p:txBody>
          <a:bodyPr/>
          <a:lstStyle/>
          <a:p>
            <a:pPr>
              <a:spcAft>
                <a:spcPts val="600"/>
              </a:spcAft>
            </a:pPr>
            <a:fld id="{EECA8F73-ACC7-A64F-8F77-C8CBCE9A3AB4}" type="slidenum">
              <a:rPr lang="en-GB" noProof="0" smtClean="0"/>
              <a:pPr>
                <a:spcAft>
                  <a:spcPts val="600"/>
                </a:spcAft>
              </a:pPr>
              <a:t>6</a:t>
            </a:fld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51868A-D5F4-ACDA-8306-9192AAB5B23D}"/>
              </a:ext>
            </a:extLst>
          </p:cNvPr>
          <p:cNvSpPr txBox="1"/>
          <p:nvPr/>
        </p:nvSpPr>
        <p:spPr>
          <a:xfrm>
            <a:off x="491164" y="4009844"/>
            <a:ext cx="9431382" cy="1204848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  <a:softEdge rad="12700"/>
          </a:effectLst>
        </p:spPr>
        <p:txBody>
          <a:bodyPr wrap="square" lIns="0" tIns="0" rIns="0" bIns="0" rtlCol="0" anchor="t">
            <a:noAutofit/>
          </a:bodyPr>
          <a:lstStyle>
            <a:defPPr>
              <a:defRPr lang="sv-SE"/>
            </a:defPPr>
            <a:lvl1pPr marL="12700">
              <a:lnSpc>
                <a:spcPct val="100000"/>
              </a:lnSpc>
              <a:spcBef>
                <a:spcPts val="940"/>
              </a:spcBef>
              <a:defRPr sz="1200" b="1" u="sng" spc="-20">
                <a:uFill>
                  <a:solidFill>
                    <a:srgbClr val="000000"/>
                  </a:solidFill>
                </a:uFill>
                <a:cs typeface="Volvo Antikva Light"/>
              </a:defRPr>
            </a:lvl1pPr>
            <a:lvl2pPr marL="679309" lvl="1" indent="-285750">
              <a:spcBef>
                <a:spcPts val="940"/>
              </a:spcBef>
              <a:buFont typeface="Arial" panose="020B0604020202020204" pitchFamily="34" charset="0"/>
              <a:buChar char="•"/>
              <a:defRPr sz="1200" spc="-20">
                <a:uFill>
                  <a:solidFill>
                    <a:srgbClr val="000000"/>
                  </a:solidFill>
                </a:uFill>
                <a:cs typeface="Volvo Antikva Light"/>
              </a:defRPr>
            </a:lvl2pPr>
            <a:lvl3pPr marL="1047115" lvl="2" indent="-285750">
              <a:lnSpc>
                <a:spcPct val="120000"/>
              </a:lnSpc>
              <a:buFont typeface="Arial" panose="020B0604020202020204" pitchFamily="34" charset="0"/>
              <a:buChar char="•"/>
              <a:defRPr sz="1200">
                <a:cs typeface="Volvo Novum Light"/>
              </a:defRPr>
            </a:lvl3pPr>
          </a:lstStyle>
          <a:p>
            <a:pPr marL="298450" lvl="1"/>
            <a:endParaRPr lang="hu-HU" sz="1400" b="1"/>
          </a:p>
          <a:p>
            <a:pPr marL="298450" lvl="1"/>
            <a:endParaRPr lang="hu-HU" sz="1400" b="1" u="none"/>
          </a:p>
          <a:p>
            <a:pPr marL="298450" lvl="1"/>
            <a:endParaRPr lang="hu-HU" sz="1400" b="1"/>
          </a:p>
          <a:p>
            <a:pPr marL="298450" lvl="1"/>
            <a:endParaRPr lang="hu-HU" sz="1400" b="0" u="none"/>
          </a:p>
          <a:p>
            <a:endParaRPr lang="hu-HU" sz="1400" b="0" u="none"/>
          </a:p>
          <a:p>
            <a:pPr marL="184150" indent="-171450">
              <a:buFont typeface="Arial" panose="020B0604020202020204" pitchFamily="34" charset="0"/>
              <a:buChar char="•"/>
            </a:pPr>
            <a:endParaRPr lang="hu-HU" sz="1400" b="0" u="none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430900-1884-1C73-54FA-7B1A90D410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9029" y="1470307"/>
            <a:ext cx="5927865" cy="3929006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61328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6FCC8F6E-6F73-615E-4C7D-8E228FA73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3">
            <a:extLst>
              <a:ext uri="{FF2B5EF4-FFF2-40B4-BE49-F238E27FC236}">
                <a16:creationId xmlns:a16="http://schemas.microsoft.com/office/drawing/2014/main" id="{B5F161E4-37FB-C3A5-A6D2-8B6287C27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52" y="125001"/>
            <a:ext cx="9319132" cy="359378"/>
          </a:xfrm>
        </p:spPr>
        <p:txBody>
          <a:bodyPr anchor="b">
            <a:normAutofit/>
          </a:bodyPr>
          <a:lstStyle/>
          <a:p>
            <a:r>
              <a:rPr lang="hu-HU" b="1" dirty="0"/>
              <a:t>Személyautó piac 2024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833D4E5B-5CD2-5CD9-B7AD-B27949E814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EECA8F73-ACC7-A64F-8F77-C8CBCE9A3AB4}" type="slidenum">
              <a:rPr lang="en-GB" smtClean="0"/>
              <a:pPr>
                <a:spcAft>
                  <a:spcPts val="600"/>
                </a:spcAft>
              </a:pPr>
              <a:t>7</a:t>
            </a:fld>
            <a:endParaRPr lang="en-GB"/>
          </a:p>
        </p:txBody>
      </p:sp>
      <p:sp>
        <p:nvSpPr>
          <p:cNvPr id="7" name="Slide Number Placeholder 6" hidden="1">
            <a:extLst>
              <a:ext uri="{FF2B5EF4-FFF2-40B4-BE49-F238E27FC236}">
                <a16:creationId xmlns:a16="http://schemas.microsoft.com/office/drawing/2014/main" id="{BD40CD9B-9DBF-753B-38C4-0A962FC5C41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759950" y="5464175"/>
            <a:ext cx="400050" cy="112713"/>
          </a:xfrm>
        </p:spPr>
        <p:txBody>
          <a:bodyPr/>
          <a:lstStyle/>
          <a:p>
            <a:pPr>
              <a:spcAft>
                <a:spcPts val="600"/>
              </a:spcAft>
            </a:pPr>
            <a:fld id="{EECA8F73-ACC7-A64F-8F77-C8CBCE9A3AB4}" type="slidenum">
              <a:rPr lang="en-GB" noProof="0" smtClean="0"/>
              <a:pPr>
                <a:spcAft>
                  <a:spcPts val="600"/>
                </a:spcAft>
              </a:pPr>
              <a:t>7</a:t>
            </a:fld>
            <a:endParaRPr lang="en-GB" noProof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661C7F5-2B7C-3A76-C539-9E00F8D200F0}"/>
              </a:ext>
            </a:extLst>
          </p:cNvPr>
          <p:cNvSpPr txBox="1"/>
          <p:nvPr/>
        </p:nvSpPr>
        <p:spPr>
          <a:xfrm>
            <a:off x="2181678" y="524026"/>
            <a:ext cx="5796643" cy="3682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algn="ctr" defTabSz="761947">
              <a:lnSpc>
                <a:spcPct val="90000"/>
              </a:lnSpc>
              <a:spcAft>
                <a:spcPts val="600"/>
              </a:spcAft>
              <a:buSzPct val="80000"/>
            </a:pPr>
            <a:endParaRPr lang="en-GB" sz="700" b="0" i="1" kern="1200">
              <a:solidFill>
                <a:schemeClr val="tx1">
                  <a:lumMod val="50000"/>
                  <a:lumOff val="50000"/>
                </a:schemeClr>
              </a:solidFill>
              <a:latin typeface="Volvo Novum Light" panose="020B0303040502060204" pitchFamily="34" charset="77"/>
              <a:ea typeface="+mn-ea"/>
              <a:cs typeface="+mn-cs"/>
            </a:endParaRPr>
          </a:p>
          <a:p>
            <a:pPr algn="ctr" defTabSz="761947">
              <a:lnSpc>
                <a:spcPct val="90000"/>
              </a:lnSpc>
              <a:spcAft>
                <a:spcPts val="600"/>
              </a:spcAft>
              <a:buSzPct val="80000"/>
            </a:pPr>
            <a:endParaRPr lang="en-GB" sz="700" b="0" i="1" kern="1200">
              <a:solidFill>
                <a:schemeClr val="tx1">
                  <a:lumMod val="50000"/>
                  <a:lumOff val="50000"/>
                </a:schemeClr>
              </a:solidFill>
              <a:latin typeface="Volvo Novum Light" panose="020B0303040502060204" pitchFamily="34" charset="77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2C6A1C-627A-6EAD-EE34-14C11CA19831}"/>
              </a:ext>
            </a:extLst>
          </p:cNvPr>
          <p:cNvSpPr txBox="1"/>
          <p:nvPr/>
        </p:nvSpPr>
        <p:spPr>
          <a:xfrm>
            <a:off x="491164" y="4009844"/>
            <a:ext cx="9431382" cy="1204848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  <a:softEdge rad="12700"/>
          </a:effectLst>
        </p:spPr>
        <p:txBody>
          <a:bodyPr wrap="square" lIns="0" tIns="0" rIns="0" bIns="0" rtlCol="0" anchor="t">
            <a:noAutofit/>
          </a:bodyPr>
          <a:lstStyle>
            <a:defPPr>
              <a:defRPr lang="sv-SE"/>
            </a:defPPr>
            <a:lvl1pPr marL="12700">
              <a:lnSpc>
                <a:spcPct val="100000"/>
              </a:lnSpc>
              <a:spcBef>
                <a:spcPts val="940"/>
              </a:spcBef>
              <a:defRPr sz="1200" b="1" u="sng" spc="-20">
                <a:uFill>
                  <a:solidFill>
                    <a:srgbClr val="000000"/>
                  </a:solidFill>
                </a:uFill>
                <a:cs typeface="Volvo Antikva Light"/>
              </a:defRPr>
            </a:lvl1pPr>
            <a:lvl2pPr marL="679309" lvl="1" indent="-285750">
              <a:spcBef>
                <a:spcPts val="940"/>
              </a:spcBef>
              <a:buFont typeface="Arial" panose="020B0604020202020204" pitchFamily="34" charset="0"/>
              <a:buChar char="•"/>
              <a:defRPr sz="1200" spc="-20">
                <a:uFill>
                  <a:solidFill>
                    <a:srgbClr val="000000"/>
                  </a:solidFill>
                </a:uFill>
                <a:cs typeface="Volvo Antikva Light"/>
              </a:defRPr>
            </a:lvl2pPr>
            <a:lvl3pPr marL="1047115" lvl="2" indent="-285750">
              <a:lnSpc>
                <a:spcPct val="120000"/>
              </a:lnSpc>
              <a:buFont typeface="Arial" panose="020B0604020202020204" pitchFamily="34" charset="0"/>
              <a:buChar char="•"/>
              <a:defRPr sz="1200">
                <a:cs typeface="Volvo Novum Light"/>
              </a:defRPr>
            </a:lvl3pPr>
          </a:lstStyle>
          <a:p>
            <a:pPr marL="298450" lvl="1"/>
            <a:endParaRPr lang="hu-HU" sz="1400" b="1"/>
          </a:p>
          <a:p>
            <a:pPr marL="298450" lvl="1"/>
            <a:endParaRPr lang="hu-HU" sz="1400" b="1" u="none"/>
          </a:p>
          <a:p>
            <a:pPr marL="298450" lvl="1"/>
            <a:endParaRPr lang="hu-HU" sz="1400" b="1"/>
          </a:p>
          <a:p>
            <a:pPr marL="298450" lvl="1"/>
            <a:endParaRPr lang="hu-HU" sz="1400" b="0" u="none"/>
          </a:p>
          <a:p>
            <a:endParaRPr lang="hu-HU" sz="1400" b="0" u="none"/>
          </a:p>
          <a:p>
            <a:pPr marL="184150" indent="-171450">
              <a:buFont typeface="Arial" panose="020B0604020202020204" pitchFamily="34" charset="0"/>
              <a:buChar char="•"/>
            </a:pPr>
            <a:endParaRPr lang="hu-HU" sz="1400" b="0" u="non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5082A35-C346-41D1-6ED8-AE019B462A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71" y="576944"/>
            <a:ext cx="6705727" cy="5067300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  <a:softEdge rad="1270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D1083B6-5B46-8BA9-64C4-EC005520C19C}"/>
              </a:ext>
            </a:extLst>
          </p:cNvPr>
          <p:cNvSpPr txBox="1"/>
          <p:nvPr/>
        </p:nvSpPr>
        <p:spPr>
          <a:xfrm>
            <a:off x="6955782" y="1533112"/>
            <a:ext cx="3134331" cy="2150599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  <a:softEdge rad="12700"/>
          </a:effectLst>
        </p:spPr>
        <p:txBody>
          <a:bodyPr wrap="square" lIns="0" tIns="0" rIns="0" bIns="0" rtlCol="0" anchor="t">
            <a:noAutofit/>
          </a:bodyPr>
          <a:lstStyle>
            <a:defPPr>
              <a:defRPr lang="sv-SE"/>
            </a:defPPr>
            <a:lvl1pPr marL="12700">
              <a:lnSpc>
                <a:spcPct val="100000"/>
              </a:lnSpc>
              <a:spcBef>
                <a:spcPts val="940"/>
              </a:spcBef>
              <a:defRPr sz="1200" b="1" u="sng" spc="-20">
                <a:uFill>
                  <a:solidFill>
                    <a:srgbClr val="000000"/>
                  </a:solidFill>
                </a:uFill>
                <a:cs typeface="Volvo Antikva Light"/>
              </a:defRPr>
            </a:lvl1pPr>
            <a:lvl2pPr marL="679309" lvl="1" indent="-285750">
              <a:spcBef>
                <a:spcPts val="940"/>
              </a:spcBef>
              <a:buFont typeface="Arial" panose="020B0604020202020204" pitchFamily="34" charset="0"/>
              <a:buChar char="•"/>
              <a:defRPr sz="1200" spc="-20">
                <a:uFill>
                  <a:solidFill>
                    <a:srgbClr val="000000"/>
                  </a:solidFill>
                </a:uFill>
                <a:cs typeface="Volvo Antikva Light"/>
              </a:defRPr>
            </a:lvl2pPr>
            <a:lvl3pPr marL="1047115" lvl="2" indent="-285750">
              <a:lnSpc>
                <a:spcPct val="120000"/>
              </a:lnSpc>
              <a:buFont typeface="Arial" panose="020B0604020202020204" pitchFamily="34" charset="0"/>
              <a:buChar char="•"/>
              <a:defRPr sz="1200">
                <a:cs typeface="Volvo Novum Light"/>
              </a:defRPr>
            </a:lvl3pPr>
          </a:lstStyle>
          <a:p>
            <a:pPr marL="12700" lvl="1" indent="0">
              <a:buNone/>
            </a:pPr>
            <a:r>
              <a:rPr lang="hu-HU" b="1" dirty="0"/>
              <a:t>Teljes piac: +12,87%</a:t>
            </a:r>
          </a:p>
          <a:p>
            <a:pPr marL="12700" lvl="1" indent="0">
              <a:buNone/>
            </a:pPr>
            <a:r>
              <a:rPr lang="hu-HU" b="1" dirty="0"/>
              <a:t>Minden idők legmagasabb piacrésze: 2,73%</a:t>
            </a:r>
          </a:p>
          <a:p>
            <a:pPr marL="12700" lvl="1" indent="0">
              <a:buNone/>
            </a:pPr>
            <a:r>
              <a:rPr lang="hu-HU" b="1" dirty="0"/>
              <a:t>Prémium márkák:</a:t>
            </a:r>
          </a:p>
          <a:p>
            <a:pPr marL="355600" lvl="1" indent="-342900"/>
            <a:r>
              <a:rPr lang="hu-HU" b="1" u="sng" dirty="0"/>
              <a:t>Volvo: +24,76% (+658 db)</a:t>
            </a:r>
          </a:p>
          <a:p>
            <a:pPr marL="355600" lvl="1" indent="-342900"/>
            <a:r>
              <a:rPr lang="hu-HU" b="1" dirty="0"/>
              <a:t>BMW: +10,34%</a:t>
            </a:r>
          </a:p>
          <a:p>
            <a:pPr marL="355600" lvl="1" indent="-342900"/>
            <a:r>
              <a:rPr lang="hu-HU" b="1" u="none" dirty="0"/>
              <a:t>MB: +12,63%</a:t>
            </a:r>
          </a:p>
          <a:p>
            <a:pPr marL="355600" lvl="1" indent="-342900"/>
            <a:r>
              <a:rPr lang="hu-HU" b="1" dirty="0"/>
              <a:t>Audi: -11,79%</a:t>
            </a:r>
          </a:p>
          <a:p>
            <a:pPr marL="12700" lvl="1" indent="0">
              <a:buNone/>
            </a:pPr>
            <a:endParaRPr lang="hu-HU" sz="1050" b="1" u="none" dirty="0"/>
          </a:p>
          <a:p>
            <a:pPr marL="298450" lvl="1"/>
            <a:endParaRPr lang="hu-HU" sz="1050" b="1" dirty="0"/>
          </a:p>
          <a:p>
            <a:pPr marL="298450" lvl="1"/>
            <a:endParaRPr lang="hu-HU" sz="1050" b="1" u="none" dirty="0"/>
          </a:p>
          <a:p>
            <a:pPr marL="298450" lvl="1"/>
            <a:endParaRPr lang="hu-HU" sz="1050" b="1" dirty="0"/>
          </a:p>
          <a:p>
            <a:pPr marL="298450" lvl="1"/>
            <a:endParaRPr lang="hu-HU" sz="1050" b="0" u="none" dirty="0"/>
          </a:p>
          <a:p>
            <a:endParaRPr lang="hu-HU" sz="1050" b="0" u="none" dirty="0"/>
          </a:p>
          <a:p>
            <a:pPr marL="184150" indent="-171450">
              <a:buFont typeface="Arial" panose="020B0604020202020204" pitchFamily="34" charset="0"/>
              <a:buChar char="•"/>
            </a:pPr>
            <a:endParaRPr lang="hu-HU" sz="1050" b="0" u="none" dirty="0"/>
          </a:p>
        </p:txBody>
      </p:sp>
    </p:spTree>
    <p:extLst>
      <p:ext uri="{BB962C8B-B14F-4D97-AF65-F5344CB8AC3E}">
        <p14:creationId xmlns:p14="http://schemas.microsoft.com/office/powerpoint/2010/main" val="5067285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4E884-A7C6-6171-1AFC-304336B11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3">
            <a:extLst>
              <a:ext uri="{FF2B5EF4-FFF2-40B4-BE49-F238E27FC236}">
                <a16:creationId xmlns:a16="http://schemas.microsoft.com/office/drawing/2014/main" id="{8D140BFC-E343-F281-7EE2-9FCD8356C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581" y="549544"/>
            <a:ext cx="9319132" cy="359378"/>
          </a:xfrm>
        </p:spPr>
        <p:txBody>
          <a:bodyPr anchor="b">
            <a:normAutofit/>
          </a:bodyPr>
          <a:lstStyle/>
          <a:p>
            <a:r>
              <a:rPr lang="hu-HU" b="1" dirty="0"/>
              <a:t>Kivonások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D21F812B-48D9-DB8D-A64B-86EBCD86C1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8391" y="5463945"/>
            <a:ext cx="401006" cy="11351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EECA8F73-ACC7-A64F-8F77-C8CBCE9A3AB4}" type="slidenum">
              <a:rPr lang="en-GB" smtClean="0"/>
              <a:pPr>
                <a:spcAft>
                  <a:spcPts val="600"/>
                </a:spcAft>
              </a:pPr>
              <a:t>8</a:t>
            </a:fld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115B844-3CDF-2B03-3EA3-7FA440444D5F}"/>
              </a:ext>
            </a:extLst>
          </p:cNvPr>
          <p:cNvSpPr txBox="1"/>
          <p:nvPr/>
        </p:nvSpPr>
        <p:spPr>
          <a:xfrm>
            <a:off x="2181678" y="524026"/>
            <a:ext cx="5796643" cy="3682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algn="ctr" defTabSz="761947">
              <a:lnSpc>
                <a:spcPct val="90000"/>
              </a:lnSpc>
              <a:spcAft>
                <a:spcPts val="600"/>
              </a:spcAft>
              <a:buSzPct val="80000"/>
            </a:pPr>
            <a:endParaRPr lang="en-GB" sz="700" b="0" i="1" kern="1200">
              <a:solidFill>
                <a:schemeClr val="tx1">
                  <a:lumMod val="50000"/>
                  <a:lumOff val="50000"/>
                </a:schemeClr>
              </a:solidFill>
              <a:latin typeface="Volvo Novum Light" panose="020B0303040502060204" pitchFamily="34" charset="77"/>
              <a:ea typeface="+mn-ea"/>
              <a:cs typeface="+mn-cs"/>
            </a:endParaRPr>
          </a:p>
          <a:p>
            <a:pPr algn="ctr" defTabSz="761947">
              <a:lnSpc>
                <a:spcPct val="90000"/>
              </a:lnSpc>
              <a:spcAft>
                <a:spcPts val="600"/>
              </a:spcAft>
              <a:buSzPct val="80000"/>
            </a:pPr>
            <a:endParaRPr lang="en-GB" sz="700" b="0" i="1" kern="1200">
              <a:solidFill>
                <a:schemeClr val="tx1">
                  <a:lumMod val="50000"/>
                  <a:lumOff val="50000"/>
                </a:schemeClr>
              </a:solidFill>
              <a:latin typeface="Volvo Novum Light" panose="020B0303040502060204" pitchFamily="34" charset="77"/>
              <a:ea typeface="+mn-ea"/>
              <a:cs typeface="+mn-cs"/>
            </a:endParaRPr>
          </a:p>
        </p:txBody>
      </p:sp>
      <p:sp>
        <p:nvSpPr>
          <p:cNvPr id="7" name="Slide Number Placeholder 6" hidden="1">
            <a:extLst>
              <a:ext uri="{FF2B5EF4-FFF2-40B4-BE49-F238E27FC236}">
                <a16:creationId xmlns:a16="http://schemas.microsoft.com/office/drawing/2014/main" id="{1B502EFA-9D51-24CA-6D56-0E4855AA736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18391" y="5463945"/>
            <a:ext cx="401006" cy="113514"/>
          </a:xfrm>
        </p:spPr>
        <p:txBody>
          <a:bodyPr/>
          <a:lstStyle/>
          <a:p>
            <a:pPr>
              <a:spcAft>
                <a:spcPts val="600"/>
              </a:spcAft>
            </a:pPr>
            <a:fld id="{EECA8F73-ACC7-A64F-8F77-C8CBCE9A3AB4}" type="slidenum">
              <a:rPr lang="en-GB" noProof="0" smtClean="0"/>
              <a:pPr>
                <a:spcAft>
                  <a:spcPts val="600"/>
                </a:spcAft>
              </a:pPr>
              <a:t>8</a:t>
            </a:fld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DC2988-ACC4-45C9-2C64-1C1C7B554AA6}"/>
              </a:ext>
            </a:extLst>
          </p:cNvPr>
          <p:cNvSpPr txBox="1"/>
          <p:nvPr/>
        </p:nvSpPr>
        <p:spPr>
          <a:xfrm>
            <a:off x="491164" y="4009844"/>
            <a:ext cx="9431382" cy="1204848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  <a:softEdge rad="12700"/>
          </a:effectLst>
        </p:spPr>
        <p:txBody>
          <a:bodyPr wrap="square" lIns="0" tIns="0" rIns="0" bIns="0" rtlCol="0" anchor="t">
            <a:noAutofit/>
          </a:bodyPr>
          <a:lstStyle>
            <a:defPPr>
              <a:defRPr lang="sv-SE"/>
            </a:defPPr>
            <a:lvl1pPr marL="12700">
              <a:lnSpc>
                <a:spcPct val="100000"/>
              </a:lnSpc>
              <a:spcBef>
                <a:spcPts val="940"/>
              </a:spcBef>
              <a:defRPr sz="1200" b="1" u="sng" spc="-20">
                <a:uFill>
                  <a:solidFill>
                    <a:srgbClr val="000000"/>
                  </a:solidFill>
                </a:uFill>
                <a:cs typeface="Volvo Antikva Light"/>
              </a:defRPr>
            </a:lvl1pPr>
            <a:lvl2pPr marL="679309" lvl="1" indent="-285750">
              <a:spcBef>
                <a:spcPts val="940"/>
              </a:spcBef>
              <a:buFont typeface="Arial" panose="020B0604020202020204" pitchFamily="34" charset="0"/>
              <a:buChar char="•"/>
              <a:defRPr sz="1200" spc="-20">
                <a:uFill>
                  <a:solidFill>
                    <a:srgbClr val="000000"/>
                  </a:solidFill>
                </a:uFill>
                <a:cs typeface="Volvo Antikva Light"/>
              </a:defRPr>
            </a:lvl2pPr>
            <a:lvl3pPr marL="1047115" lvl="2" indent="-285750">
              <a:lnSpc>
                <a:spcPct val="120000"/>
              </a:lnSpc>
              <a:buFont typeface="Arial" panose="020B0604020202020204" pitchFamily="34" charset="0"/>
              <a:buChar char="•"/>
              <a:defRPr sz="1200">
                <a:cs typeface="Volvo Novum Light"/>
              </a:defRPr>
            </a:lvl3pPr>
          </a:lstStyle>
          <a:p>
            <a:pPr marL="298450" lvl="1"/>
            <a:endParaRPr lang="hu-HU" sz="1400" b="1"/>
          </a:p>
          <a:p>
            <a:pPr marL="298450" lvl="1"/>
            <a:endParaRPr lang="hu-HU" sz="1400" b="1" u="none"/>
          </a:p>
          <a:p>
            <a:pPr marL="298450" lvl="1"/>
            <a:endParaRPr lang="hu-HU" sz="1400" b="1"/>
          </a:p>
          <a:p>
            <a:pPr marL="298450" lvl="1"/>
            <a:endParaRPr lang="hu-HU" sz="1400" b="0" u="none"/>
          </a:p>
          <a:p>
            <a:endParaRPr lang="hu-HU" sz="1400" b="0" u="none"/>
          </a:p>
          <a:p>
            <a:pPr marL="184150" indent="-171450">
              <a:buFont typeface="Arial" panose="020B0604020202020204" pitchFamily="34" charset="0"/>
              <a:buChar char="•"/>
            </a:pPr>
            <a:endParaRPr lang="hu-HU" sz="1400" b="0" u="none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136065-98ED-3068-4005-4A90D78EA57A}"/>
              </a:ext>
            </a:extLst>
          </p:cNvPr>
          <p:cNvSpPr txBox="1"/>
          <p:nvPr/>
        </p:nvSpPr>
        <p:spPr>
          <a:xfrm>
            <a:off x="7456715" y="1496114"/>
            <a:ext cx="3418114" cy="2150599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  <a:softEdge rad="12700"/>
          </a:effectLst>
        </p:spPr>
        <p:txBody>
          <a:bodyPr wrap="square" lIns="0" tIns="0" rIns="0" bIns="0" rtlCol="0" anchor="t">
            <a:noAutofit/>
          </a:bodyPr>
          <a:lstStyle>
            <a:defPPr>
              <a:defRPr lang="sv-SE"/>
            </a:defPPr>
            <a:lvl1pPr marL="12700">
              <a:lnSpc>
                <a:spcPct val="100000"/>
              </a:lnSpc>
              <a:spcBef>
                <a:spcPts val="940"/>
              </a:spcBef>
              <a:defRPr sz="1200" b="1" u="sng" spc="-20">
                <a:uFill>
                  <a:solidFill>
                    <a:srgbClr val="000000"/>
                  </a:solidFill>
                </a:uFill>
                <a:cs typeface="Volvo Antikva Light"/>
              </a:defRPr>
            </a:lvl1pPr>
            <a:lvl2pPr marL="679309" lvl="1" indent="-285750">
              <a:spcBef>
                <a:spcPts val="940"/>
              </a:spcBef>
              <a:buFont typeface="Arial" panose="020B0604020202020204" pitchFamily="34" charset="0"/>
              <a:buChar char="•"/>
              <a:defRPr sz="1200" spc="-20">
                <a:uFill>
                  <a:solidFill>
                    <a:srgbClr val="000000"/>
                  </a:solidFill>
                </a:uFill>
                <a:cs typeface="Volvo Antikva Light"/>
              </a:defRPr>
            </a:lvl2pPr>
            <a:lvl3pPr marL="1047115" lvl="2" indent="-285750">
              <a:lnSpc>
                <a:spcPct val="120000"/>
              </a:lnSpc>
              <a:buFont typeface="Arial" panose="020B0604020202020204" pitchFamily="34" charset="0"/>
              <a:buChar char="•"/>
              <a:defRPr sz="1200">
                <a:cs typeface="Volvo Novum Light"/>
              </a:defRPr>
            </a:lvl3pPr>
          </a:lstStyle>
          <a:p>
            <a:pPr marL="12700" lvl="1" indent="0">
              <a:buNone/>
            </a:pPr>
            <a:r>
              <a:rPr lang="hu-HU" sz="2000" b="1" dirty="0"/>
              <a:t>7 havi kivonások után:</a:t>
            </a:r>
          </a:p>
          <a:p>
            <a:pPr marL="355600" lvl="1" indent="-342900"/>
            <a:r>
              <a:rPr lang="hu-HU" sz="2000" dirty="0"/>
              <a:t>Piacrész: 3,21%</a:t>
            </a:r>
          </a:p>
          <a:p>
            <a:pPr marL="355600" lvl="1" indent="-342900"/>
            <a:r>
              <a:rPr lang="hu-HU" sz="2000" dirty="0"/>
              <a:t>10-ik helyezés</a:t>
            </a:r>
          </a:p>
          <a:p>
            <a:pPr marL="12700" lvl="1" indent="0">
              <a:buNone/>
            </a:pPr>
            <a:endParaRPr lang="hu-HU" sz="1400" b="1" u="none" dirty="0"/>
          </a:p>
          <a:p>
            <a:pPr marL="298450" lvl="1"/>
            <a:endParaRPr lang="hu-HU" sz="1400" b="1" dirty="0"/>
          </a:p>
          <a:p>
            <a:pPr marL="298450" lvl="1"/>
            <a:endParaRPr lang="hu-HU" sz="1400" b="1" u="none" dirty="0"/>
          </a:p>
          <a:p>
            <a:pPr marL="298450" lvl="1"/>
            <a:endParaRPr lang="hu-HU" sz="1400" b="1" dirty="0"/>
          </a:p>
          <a:p>
            <a:pPr marL="298450" lvl="1"/>
            <a:endParaRPr lang="hu-HU" sz="1400" b="0" u="none" dirty="0"/>
          </a:p>
          <a:p>
            <a:endParaRPr lang="hu-HU" sz="1400" b="0" u="none" dirty="0"/>
          </a:p>
          <a:p>
            <a:pPr marL="184150" indent="-171450">
              <a:buFont typeface="Arial" panose="020B0604020202020204" pitchFamily="34" charset="0"/>
              <a:buChar char="•"/>
            </a:pPr>
            <a:endParaRPr lang="hu-HU" sz="1400" b="0" u="non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8EDE1C-1733-2B40-54C7-43191824EC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898" y="1243692"/>
            <a:ext cx="7261860" cy="4229100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2529841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E61731-32DA-2514-531B-C4A64F1CC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3">
            <a:extLst>
              <a:ext uri="{FF2B5EF4-FFF2-40B4-BE49-F238E27FC236}">
                <a16:creationId xmlns:a16="http://schemas.microsoft.com/office/drawing/2014/main" id="{0893BB12-612C-F9E3-B896-7AB543739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810" y="658401"/>
            <a:ext cx="9319132" cy="359378"/>
          </a:xfrm>
        </p:spPr>
        <p:txBody>
          <a:bodyPr anchor="b">
            <a:normAutofit/>
          </a:bodyPr>
          <a:lstStyle/>
          <a:p>
            <a:r>
              <a:rPr lang="hu-HU" b="1" dirty="0"/>
              <a:t>BEV piac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B2469306-6BDE-4402-6907-F3EE9D1B04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8391" y="5463945"/>
            <a:ext cx="401006" cy="11351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EECA8F73-ACC7-A64F-8F77-C8CBCE9A3AB4}" type="slidenum">
              <a:rPr lang="en-GB" smtClean="0"/>
              <a:pPr>
                <a:spcAft>
                  <a:spcPts val="600"/>
                </a:spcAft>
              </a:pPr>
              <a:t>9</a:t>
            </a:fld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CF79B2B-591C-CC22-7503-4FC7E22355CC}"/>
              </a:ext>
            </a:extLst>
          </p:cNvPr>
          <p:cNvSpPr txBox="1"/>
          <p:nvPr/>
        </p:nvSpPr>
        <p:spPr>
          <a:xfrm>
            <a:off x="2181678" y="524026"/>
            <a:ext cx="5796643" cy="3682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algn="ctr" defTabSz="761947">
              <a:lnSpc>
                <a:spcPct val="90000"/>
              </a:lnSpc>
              <a:spcAft>
                <a:spcPts val="600"/>
              </a:spcAft>
              <a:buSzPct val="80000"/>
            </a:pPr>
            <a:endParaRPr lang="en-GB" sz="700" b="0" i="1" kern="1200">
              <a:solidFill>
                <a:schemeClr val="tx1">
                  <a:lumMod val="50000"/>
                  <a:lumOff val="50000"/>
                </a:schemeClr>
              </a:solidFill>
              <a:latin typeface="Volvo Novum Light" panose="020B0303040502060204" pitchFamily="34" charset="77"/>
              <a:ea typeface="+mn-ea"/>
              <a:cs typeface="+mn-cs"/>
            </a:endParaRPr>
          </a:p>
          <a:p>
            <a:pPr algn="ctr" defTabSz="761947">
              <a:lnSpc>
                <a:spcPct val="90000"/>
              </a:lnSpc>
              <a:spcAft>
                <a:spcPts val="600"/>
              </a:spcAft>
              <a:buSzPct val="80000"/>
            </a:pPr>
            <a:endParaRPr lang="en-GB" sz="700" b="0" i="1" kern="1200">
              <a:solidFill>
                <a:schemeClr val="tx1">
                  <a:lumMod val="50000"/>
                  <a:lumOff val="50000"/>
                </a:schemeClr>
              </a:solidFill>
              <a:latin typeface="Volvo Novum Light" panose="020B0303040502060204" pitchFamily="34" charset="77"/>
              <a:ea typeface="+mn-ea"/>
              <a:cs typeface="+mn-cs"/>
            </a:endParaRPr>
          </a:p>
        </p:txBody>
      </p:sp>
      <p:sp>
        <p:nvSpPr>
          <p:cNvPr id="7" name="Slide Number Placeholder 6" hidden="1">
            <a:extLst>
              <a:ext uri="{FF2B5EF4-FFF2-40B4-BE49-F238E27FC236}">
                <a16:creationId xmlns:a16="http://schemas.microsoft.com/office/drawing/2014/main" id="{B1582384-049F-D29F-D162-6F478857CB5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18391" y="5463945"/>
            <a:ext cx="401006" cy="113514"/>
          </a:xfrm>
        </p:spPr>
        <p:txBody>
          <a:bodyPr/>
          <a:lstStyle/>
          <a:p>
            <a:pPr>
              <a:spcAft>
                <a:spcPts val="600"/>
              </a:spcAft>
            </a:pPr>
            <a:fld id="{EECA8F73-ACC7-A64F-8F77-C8CBCE9A3AB4}" type="slidenum">
              <a:rPr lang="en-GB" noProof="0" smtClean="0"/>
              <a:pPr>
                <a:spcAft>
                  <a:spcPts val="600"/>
                </a:spcAft>
              </a:pPr>
              <a:t>9</a:t>
            </a:fld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D1D84E-53A8-4528-856E-7CF059161A0A}"/>
              </a:ext>
            </a:extLst>
          </p:cNvPr>
          <p:cNvSpPr txBox="1"/>
          <p:nvPr/>
        </p:nvSpPr>
        <p:spPr>
          <a:xfrm>
            <a:off x="491164" y="4009844"/>
            <a:ext cx="9431382" cy="1204848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  <a:softEdge rad="12700"/>
          </a:effectLst>
        </p:spPr>
        <p:txBody>
          <a:bodyPr wrap="square" lIns="0" tIns="0" rIns="0" bIns="0" rtlCol="0" anchor="t">
            <a:noAutofit/>
          </a:bodyPr>
          <a:lstStyle>
            <a:defPPr>
              <a:defRPr lang="sv-SE"/>
            </a:defPPr>
            <a:lvl1pPr marL="12700">
              <a:lnSpc>
                <a:spcPct val="100000"/>
              </a:lnSpc>
              <a:spcBef>
                <a:spcPts val="940"/>
              </a:spcBef>
              <a:defRPr sz="1200" b="1" u="sng" spc="-20">
                <a:uFill>
                  <a:solidFill>
                    <a:srgbClr val="000000"/>
                  </a:solidFill>
                </a:uFill>
                <a:cs typeface="Volvo Antikva Light"/>
              </a:defRPr>
            </a:lvl1pPr>
            <a:lvl2pPr marL="679309" lvl="1" indent="-285750">
              <a:spcBef>
                <a:spcPts val="940"/>
              </a:spcBef>
              <a:buFont typeface="Arial" panose="020B0604020202020204" pitchFamily="34" charset="0"/>
              <a:buChar char="•"/>
              <a:defRPr sz="1200" spc="-20">
                <a:uFill>
                  <a:solidFill>
                    <a:srgbClr val="000000"/>
                  </a:solidFill>
                </a:uFill>
                <a:cs typeface="Volvo Antikva Light"/>
              </a:defRPr>
            </a:lvl2pPr>
            <a:lvl3pPr marL="1047115" lvl="2" indent="-285750">
              <a:lnSpc>
                <a:spcPct val="120000"/>
              </a:lnSpc>
              <a:buFont typeface="Arial" panose="020B0604020202020204" pitchFamily="34" charset="0"/>
              <a:buChar char="•"/>
              <a:defRPr sz="1200">
                <a:cs typeface="Volvo Novum Light"/>
              </a:defRPr>
            </a:lvl3pPr>
          </a:lstStyle>
          <a:p>
            <a:pPr marL="298450" lvl="1"/>
            <a:endParaRPr lang="hu-HU" sz="1400" b="1"/>
          </a:p>
          <a:p>
            <a:pPr marL="298450" lvl="1"/>
            <a:endParaRPr lang="hu-HU" sz="1400" b="1" u="none"/>
          </a:p>
          <a:p>
            <a:pPr marL="298450" lvl="1"/>
            <a:endParaRPr lang="hu-HU" sz="1400" b="1"/>
          </a:p>
          <a:p>
            <a:pPr marL="298450" lvl="1"/>
            <a:endParaRPr lang="hu-HU" sz="1400" b="0" u="none"/>
          </a:p>
          <a:p>
            <a:endParaRPr lang="hu-HU" sz="1400" b="0" u="none"/>
          </a:p>
          <a:p>
            <a:pPr marL="184150" indent="-171450">
              <a:buFont typeface="Arial" panose="020B0604020202020204" pitchFamily="34" charset="0"/>
              <a:buChar char="•"/>
            </a:pPr>
            <a:endParaRPr lang="hu-HU" sz="1400" b="0" u="none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E87C2A-F3AB-E326-58B7-ACE9B16CFB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999" y="1328056"/>
            <a:ext cx="9703785" cy="3995058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298682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2E840-48B2-88D5-F7BA-8D8C2DCAF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3">
            <a:extLst>
              <a:ext uri="{FF2B5EF4-FFF2-40B4-BE49-F238E27FC236}">
                <a16:creationId xmlns:a16="http://schemas.microsoft.com/office/drawing/2014/main" id="{7BBC4ADF-443F-95DA-8A0F-F5068062C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781" y="386258"/>
            <a:ext cx="9319132" cy="359378"/>
          </a:xfrm>
        </p:spPr>
        <p:txBody>
          <a:bodyPr anchor="b">
            <a:normAutofit/>
          </a:bodyPr>
          <a:lstStyle/>
          <a:p>
            <a:r>
              <a:rPr lang="hu-HU" b="1" dirty="0"/>
              <a:t>BEV piac – TOP 20 modell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BE7DBF2D-0A58-9DE0-0141-4E45E14C55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8391" y="5463945"/>
            <a:ext cx="401006" cy="11351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EECA8F73-ACC7-A64F-8F77-C8CBCE9A3AB4}" type="slidenum">
              <a:rPr lang="en-GB" smtClean="0"/>
              <a:pPr>
                <a:spcAft>
                  <a:spcPts val="600"/>
                </a:spcAft>
              </a:pPr>
              <a:t>10</a:t>
            </a:fld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43C158-A845-BB2B-8388-B6F2820336C2}"/>
              </a:ext>
            </a:extLst>
          </p:cNvPr>
          <p:cNvSpPr txBox="1"/>
          <p:nvPr/>
        </p:nvSpPr>
        <p:spPr>
          <a:xfrm>
            <a:off x="2181678" y="524026"/>
            <a:ext cx="5796643" cy="3682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algn="ctr" defTabSz="761947">
              <a:lnSpc>
                <a:spcPct val="90000"/>
              </a:lnSpc>
              <a:spcAft>
                <a:spcPts val="600"/>
              </a:spcAft>
              <a:buSzPct val="80000"/>
            </a:pPr>
            <a:endParaRPr lang="en-GB" sz="700" b="0" i="1" kern="1200">
              <a:solidFill>
                <a:schemeClr val="tx1">
                  <a:lumMod val="50000"/>
                  <a:lumOff val="50000"/>
                </a:schemeClr>
              </a:solidFill>
              <a:latin typeface="Volvo Novum Light" panose="020B0303040502060204" pitchFamily="34" charset="77"/>
              <a:ea typeface="+mn-ea"/>
              <a:cs typeface="+mn-cs"/>
            </a:endParaRPr>
          </a:p>
          <a:p>
            <a:pPr algn="ctr" defTabSz="761947">
              <a:lnSpc>
                <a:spcPct val="90000"/>
              </a:lnSpc>
              <a:spcAft>
                <a:spcPts val="600"/>
              </a:spcAft>
              <a:buSzPct val="80000"/>
            </a:pPr>
            <a:endParaRPr lang="en-GB" sz="700" b="0" i="1" kern="1200">
              <a:solidFill>
                <a:schemeClr val="tx1">
                  <a:lumMod val="50000"/>
                  <a:lumOff val="50000"/>
                </a:schemeClr>
              </a:solidFill>
              <a:latin typeface="Volvo Novum Light" panose="020B0303040502060204" pitchFamily="34" charset="77"/>
              <a:ea typeface="+mn-ea"/>
              <a:cs typeface="+mn-cs"/>
            </a:endParaRPr>
          </a:p>
        </p:txBody>
      </p:sp>
      <p:sp>
        <p:nvSpPr>
          <p:cNvPr id="7" name="Slide Number Placeholder 6" hidden="1">
            <a:extLst>
              <a:ext uri="{FF2B5EF4-FFF2-40B4-BE49-F238E27FC236}">
                <a16:creationId xmlns:a16="http://schemas.microsoft.com/office/drawing/2014/main" id="{DB5E7A0C-8FA1-CDD0-55D7-D592F10BD21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18391" y="5463945"/>
            <a:ext cx="401006" cy="113514"/>
          </a:xfrm>
        </p:spPr>
        <p:txBody>
          <a:bodyPr/>
          <a:lstStyle/>
          <a:p>
            <a:pPr>
              <a:spcAft>
                <a:spcPts val="600"/>
              </a:spcAft>
            </a:pPr>
            <a:fld id="{EECA8F73-ACC7-A64F-8F77-C8CBCE9A3AB4}" type="slidenum">
              <a:rPr lang="en-GB" noProof="0" smtClean="0"/>
              <a:pPr>
                <a:spcAft>
                  <a:spcPts val="600"/>
                </a:spcAft>
              </a:pPr>
              <a:t>10</a:t>
            </a:fld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F303CA-CD47-6391-F597-235D9ABF171B}"/>
              </a:ext>
            </a:extLst>
          </p:cNvPr>
          <p:cNvSpPr txBox="1"/>
          <p:nvPr/>
        </p:nvSpPr>
        <p:spPr>
          <a:xfrm>
            <a:off x="491164" y="4009844"/>
            <a:ext cx="9431382" cy="1204848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  <a:softEdge rad="12700"/>
          </a:effectLst>
        </p:spPr>
        <p:txBody>
          <a:bodyPr wrap="square" lIns="0" tIns="0" rIns="0" bIns="0" rtlCol="0" anchor="t">
            <a:noAutofit/>
          </a:bodyPr>
          <a:lstStyle>
            <a:defPPr>
              <a:defRPr lang="sv-SE"/>
            </a:defPPr>
            <a:lvl1pPr marL="12700">
              <a:lnSpc>
                <a:spcPct val="100000"/>
              </a:lnSpc>
              <a:spcBef>
                <a:spcPts val="940"/>
              </a:spcBef>
              <a:defRPr sz="1200" b="1" u="sng" spc="-20">
                <a:uFill>
                  <a:solidFill>
                    <a:srgbClr val="000000"/>
                  </a:solidFill>
                </a:uFill>
                <a:cs typeface="Volvo Antikva Light"/>
              </a:defRPr>
            </a:lvl1pPr>
            <a:lvl2pPr marL="679309" lvl="1" indent="-285750">
              <a:spcBef>
                <a:spcPts val="940"/>
              </a:spcBef>
              <a:buFont typeface="Arial" panose="020B0604020202020204" pitchFamily="34" charset="0"/>
              <a:buChar char="•"/>
              <a:defRPr sz="1200" spc="-20">
                <a:uFill>
                  <a:solidFill>
                    <a:srgbClr val="000000"/>
                  </a:solidFill>
                </a:uFill>
                <a:cs typeface="Volvo Antikva Light"/>
              </a:defRPr>
            </a:lvl2pPr>
            <a:lvl3pPr marL="1047115" lvl="2" indent="-285750">
              <a:lnSpc>
                <a:spcPct val="120000"/>
              </a:lnSpc>
              <a:buFont typeface="Arial" panose="020B0604020202020204" pitchFamily="34" charset="0"/>
              <a:buChar char="•"/>
              <a:defRPr sz="1200">
                <a:cs typeface="Volvo Novum Light"/>
              </a:defRPr>
            </a:lvl3pPr>
          </a:lstStyle>
          <a:p>
            <a:pPr marL="298450" lvl="1"/>
            <a:endParaRPr lang="hu-HU" sz="1400" b="1"/>
          </a:p>
          <a:p>
            <a:pPr marL="298450" lvl="1"/>
            <a:endParaRPr lang="hu-HU" sz="1400" b="1" u="none"/>
          </a:p>
          <a:p>
            <a:pPr marL="298450" lvl="1"/>
            <a:endParaRPr lang="hu-HU" sz="1400" b="1"/>
          </a:p>
          <a:p>
            <a:pPr marL="298450" lvl="1"/>
            <a:endParaRPr lang="hu-HU" sz="1400" b="0" u="none"/>
          </a:p>
          <a:p>
            <a:endParaRPr lang="hu-HU" sz="1400" b="0" u="none"/>
          </a:p>
          <a:p>
            <a:pPr marL="184150" indent="-171450">
              <a:buFont typeface="Arial" panose="020B0604020202020204" pitchFamily="34" charset="0"/>
              <a:buChar char="•"/>
            </a:pPr>
            <a:endParaRPr lang="hu-HU" sz="1400" b="0" u="none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FBFCBF-DE4F-7F1F-C37D-478F9B0B1B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5840" y="869223"/>
            <a:ext cx="6402401" cy="4726033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2739597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C78F3-D259-01E1-33F7-031172DB4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3">
            <a:extLst>
              <a:ext uri="{FF2B5EF4-FFF2-40B4-BE49-F238E27FC236}">
                <a16:creationId xmlns:a16="http://schemas.microsoft.com/office/drawing/2014/main" id="{5A470808-0B68-D3E4-227C-DE546F2CB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781" y="386258"/>
            <a:ext cx="9319132" cy="359378"/>
          </a:xfrm>
        </p:spPr>
        <p:txBody>
          <a:bodyPr anchor="b">
            <a:normAutofit/>
          </a:bodyPr>
          <a:lstStyle/>
          <a:p>
            <a:r>
              <a:rPr lang="hu-HU" b="1" dirty="0"/>
              <a:t>EX30 szegmens: B-SUV, TOP 20 modell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4F92E5A4-CC7F-3A0F-B753-B00DA2B4E5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8391" y="5463945"/>
            <a:ext cx="401006" cy="11351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EECA8F73-ACC7-A64F-8F77-C8CBCE9A3AB4}" type="slidenum">
              <a:rPr lang="en-GB" smtClean="0"/>
              <a:pPr>
                <a:spcAft>
                  <a:spcPts val="600"/>
                </a:spcAft>
              </a:pPr>
              <a:t>11</a:t>
            </a:fld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D27F60-FCC3-2C37-E848-82E2CA85A30F}"/>
              </a:ext>
            </a:extLst>
          </p:cNvPr>
          <p:cNvSpPr txBox="1"/>
          <p:nvPr/>
        </p:nvSpPr>
        <p:spPr>
          <a:xfrm>
            <a:off x="2181678" y="524026"/>
            <a:ext cx="5796643" cy="3682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algn="ctr" defTabSz="761947">
              <a:lnSpc>
                <a:spcPct val="90000"/>
              </a:lnSpc>
              <a:spcAft>
                <a:spcPts val="600"/>
              </a:spcAft>
              <a:buSzPct val="80000"/>
            </a:pPr>
            <a:endParaRPr lang="en-GB" sz="700" b="0" i="1" kern="1200">
              <a:solidFill>
                <a:schemeClr val="tx1">
                  <a:lumMod val="50000"/>
                  <a:lumOff val="50000"/>
                </a:schemeClr>
              </a:solidFill>
              <a:latin typeface="Volvo Novum Light" panose="020B0303040502060204" pitchFamily="34" charset="77"/>
              <a:ea typeface="+mn-ea"/>
              <a:cs typeface="+mn-cs"/>
            </a:endParaRPr>
          </a:p>
          <a:p>
            <a:pPr algn="ctr" defTabSz="761947">
              <a:lnSpc>
                <a:spcPct val="90000"/>
              </a:lnSpc>
              <a:spcAft>
                <a:spcPts val="600"/>
              </a:spcAft>
              <a:buSzPct val="80000"/>
            </a:pPr>
            <a:endParaRPr lang="en-GB" sz="700" b="0" i="1" kern="1200">
              <a:solidFill>
                <a:schemeClr val="tx1">
                  <a:lumMod val="50000"/>
                  <a:lumOff val="50000"/>
                </a:schemeClr>
              </a:solidFill>
              <a:latin typeface="Volvo Novum Light" panose="020B0303040502060204" pitchFamily="34" charset="77"/>
              <a:ea typeface="+mn-ea"/>
              <a:cs typeface="+mn-cs"/>
            </a:endParaRPr>
          </a:p>
        </p:txBody>
      </p:sp>
      <p:sp>
        <p:nvSpPr>
          <p:cNvPr id="7" name="Slide Number Placeholder 6" hidden="1">
            <a:extLst>
              <a:ext uri="{FF2B5EF4-FFF2-40B4-BE49-F238E27FC236}">
                <a16:creationId xmlns:a16="http://schemas.microsoft.com/office/drawing/2014/main" id="{BF80961C-BD34-B555-FDA3-04B3D3230BE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18391" y="5463945"/>
            <a:ext cx="401006" cy="113514"/>
          </a:xfrm>
        </p:spPr>
        <p:txBody>
          <a:bodyPr/>
          <a:lstStyle/>
          <a:p>
            <a:pPr>
              <a:spcAft>
                <a:spcPts val="600"/>
              </a:spcAft>
            </a:pPr>
            <a:fld id="{EECA8F73-ACC7-A64F-8F77-C8CBCE9A3AB4}" type="slidenum">
              <a:rPr lang="en-GB" noProof="0" smtClean="0"/>
              <a:pPr>
                <a:spcAft>
                  <a:spcPts val="600"/>
                </a:spcAft>
              </a:pPr>
              <a:t>11</a:t>
            </a:fld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B3BA1D-0DD6-FECC-B875-AE167DE84B26}"/>
              </a:ext>
            </a:extLst>
          </p:cNvPr>
          <p:cNvSpPr txBox="1"/>
          <p:nvPr/>
        </p:nvSpPr>
        <p:spPr>
          <a:xfrm>
            <a:off x="491164" y="4009844"/>
            <a:ext cx="9431382" cy="1204848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  <a:softEdge rad="12700"/>
          </a:effectLst>
        </p:spPr>
        <p:txBody>
          <a:bodyPr wrap="square" lIns="0" tIns="0" rIns="0" bIns="0" rtlCol="0" anchor="t">
            <a:noAutofit/>
          </a:bodyPr>
          <a:lstStyle>
            <a:defPPr>
              <a:defRPr lang="sv-SE"/>
            </a:defPPr>
            <a:lvl1pPr marL="12700">
              <a:lnSpc>
                <a:spcPct val="100000"/>
              </a:lnSpc>
              <a:spcBef>
                <a:spcPts val="940"/>
              </a:spcBef>
              <a:defRPr sz="1200" b="1" u="sng" spc="-20">
                <a:uFill>
                  <a:solidFill>
                    <a:srgbClr val="000000"/>
                  </a:solidFill>
                </a:uFill>
                <a:cs typeface="Volvo Antikva Light"/>
              </a:defRPr>
            </a:lvl1pPr>
            <a:lvl2pPr marL="679309" lvl="1" indent="-285750">
              <a:spcBef>
                <a:spcPts val="940"/>
              </a:spcBef>
              <a:buFont typeface="Arial" panose="020B0604020202020204" pitchFamily="34" charset="0"/>
              <a:buChar char="•"/>
              <a:defRPr sz="1200" spc="-20">
                <a:uFill>
                  <a:solidFill>
                    <a:srgbClr val="000000"/>
                  </a:solidFill>
                </a:uFill>
                <a:cs typeface="Volvo Antikva Light"/>
              </a:defRPr>
            </a:lvl2pPr>
            <a:lvl3pPr marL="1047115" lvl="2" indent="-285750">
              <a:lnSpc>
                <a:spcPct val="120000"/>
              </a:lnSpc>
              <a:buFont typeface="Arial" panose="020B0604020202020204" pitchFamily="34" charset="0"/>
              <a:buChar char="•"/>
              <a:defRPr sz="1200">
                <a:cs typeface="Volvo Novum Light"/>
              </a:defRPr>
            </a:lvl3pPr>
          </a:lstStyle>
          <a:p>
            <a:pPr marL="298450" lvl="1"/>
            <a:endParaRPr lang="hu-HU" sz="1400" b="1"/>
          </a:p>
          <a:p>
            <a:pPr marL="298450" lvl="1"/>
            <a:endParaRPr lang="hu-HU" sz="1400" b="1" u="none"/>
          </a:p>
          <a:p>
            <a:pPr marL="298450" lvl="1"/>
            <a:endParaRPr lang="hu-HU" sz="1400" b="1"/>
          </a:p>
          <a:p>
            <a:pPr marL="298450" lvl="1"/>
            <a:endParaRPr lang="hu-HU" sz="1400" b="0" u="none"/>
          </a:p>
          <a:p>
            <a:endParaRPr lang="hu-HU" sz="1400" b="0" u="none"/>
          </a:p>
          <a:p>
            <a:pPr marL="184150" indent="-171450">
              <a:buFont typeface="Arial" panose="020B0604020202020204" pitchFamily="34" charset="0"/>
              <a:buChar char="•"/>
            </a:pPr>
            <a:endParaRPr lang="hu-HU" sz="1400" b="0" u="non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E57045-8869-FA0F-BA17-F739449BCE06}"/>
              </a:ext>
            </a:extLst>
          </p:cNvPr>
          <p:cNvSpPr txBox="1"/>
          <p:nvPr/>
        </p:nvSpPr>
        <p:spPr>
          <a:xfrm>
            <a:off x="6466114" y="1794369"/>
            <a:ext cx="3444385" cy="2002024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  <a:softEdge rad="12700"/>
          </a:effectLst>
        </p:spPr>
        <p:txBody>
          <a:bodyPr wrap="square" lIns="0" tIns="0" rIns="0" bIns="0" rtlCol="0" anchor="t">
            <a:noAutofit/>
          </a:bodyPr>
          <a:lstStyle>
            <a:defPPr>
              <a:defRPr lang="sv-SE"/>
            </a:defPPr>
            <a:lvl1pPr marL="12700">
              <a:lnSpc>
                <a:spcPct val="100000"/>
              </a:lnSpc>
              <a:spcBef>
                <a:spcPts val="940"/>
              </a:spcBef>
              <a:defRPr sz="1200" b="1" u="sng" spc="-20">
                <a:uFill>
                  <a:solidFill>
                    <a:srgbClr val="000000"/>
                  </a:solidFill>
                </a:uFill>
                <a:cs typeface="Volvo Antikva Light"/>
              </a:defRPr>
            </a:lvl1pPr>
            <a:lvl2pPr marL="679309" lvl="1" indent="-285750">
              <a:spcBef>
                <a:spcPts val="940"/>
              </a:spcBef>
              <a:buFont typeface="Arial" panose="020B0604020202020204" pitchFamily="34" charset="0"/>
              <a:buChar char="•"/>
              <a:defRPr sz="1200" spc="-20">
                <a:uFill>
                  <a:solidFill>
                    <a:srgbClr val="000000"/>
                  </a:solidFill>
                </a:uFill>
                <a:cs typeface="Volvo Antikva Light"/>
              </a:defRPr>
            </a:lvl2pPr>
            <a:lvl3pPr marL="1047115" lvl="2" indent="-285750">
              <a:lnSpc>
                <a:spcPct val="120000"/>
              </a:lnSpc>
              <a:buFont typeface="Arial" panose="020B0604020202020204" pitchFamily="34" charset="0"/>
              <a:buChar char="•"/>
              <a:defRPr sz="1200">
                <a:cs typeface="Volvo Novum Light"/>
              </a:defRPr>
            </a:lvl3pPr>
          </a:lstStyle>
          <a:p>
            <a:pPr marL="12700" lvl="1" indent="0">
              <a:buNone/>
            </a:pPr>
            <a:r>
              <a:rPr lang="hu-HU" sz="1400" b="1" dirty="0"/>
              <a:t>Második legnagyobb szegmens, </a:t>
            </a:r>
            <a:r>
              <a:rPr lang="hu-HU" sz="1400" dirty="0"/>
              <a:t>de alacsony prémium penetrációval</a:t>
            </a:r>
            <a:endParaRPr lang="hu-HU" sz="1400" b="1" dirty="0"/>
          </a:p>
          <a:p>
            <a:pPr marL="12700" lvl="1" indent="0">
              <a:buNone/>
            </a:pPr>
            <a:r>
              <a:rPr lang="hu-HU" sz="1400" b="1" dirty="0"/>
              <a:t>Jelentős növekedés, </a:t>
            </a:r>
            <a:r>
              <a:rPr lang="hu-HU" sz="1400" dirty="0"/>
              <a:t>különösen a prémium márkák esetében, amit az EX30 hajtott</a:t>
            </a:r>
            <a:endParaRPr lang="hu-HU" sz="1400" b="1" dirty="0"/>
          </a:p>
          <a:p>
            <a:pPr marL="12700" lvl="1" indent="0">
              <a:buNone/>
            </a:pPr>
            <a:r>
              <a:rPr lang="hu-HU" sz="1400" b="1" dirty="0"/>
              <a:t>TOP10-ben </a:t>
            </a:r>
            <a:r>
              <a:rPr lang="hu-HU" sz="1400" dirty="0"/>
              <a:t>egyetlen prémium modell, ami ráadásul egy </a:t>
            </a:r>
            <a:r>
              <a:rPr lang="hu-HU" sz="1400" b="1" dirty="0"/>
              <a:t>BEV (EX30)</a:t>
            </a:r>
          </a:p>
          <a:p>
            <a:pPr marL="12700" lvl="1" indent="0">
              <a:buNone/>
            </a:pPr>
            <a:endParaRPr lang="hu-HU" sz="1400" b="1" dirty="0"/>
          </a:p>
          <a:p>
            <a:pPr marL="12700" lvl="1" indent="0">
              <a:buNone/>
            </a:pPr>
            <a:endParaRPr lang="hu-HU" sz="1400" b="1" dirty="0"/>
          </a:p>
          <a:p>
            <a:pPr marL="12700" lvl="1" indent="0">
              <a:buNone/>
            </a:pPr>
            <a:endParaRPr lang="hu-HU" sz="1100" b="1" u="none" dirty="0"/>
          </a:p>
          <a:p>
            <a:pPr marL="298450" lvl="1"/>
            <a:endParaRPr lang="hu-HU" sz="1100" b="1" dirty="0"/>
          </a:p>
          <a:p>
            <a:pPr marL="298450" lvl="1"/>
            <a:endParaRPr lang="hu-HU" sz="1100" b="1" u="none" dirty="0"/>
          </a:p>
          <a:p>
            <a:pPr marL="298450" lvl="1"/>
            <a:endParaRPr lang="hu-HU" sz="1100" b="1" dirty="0"/>
          </a:p>
          <a:p>
            <a:pPr marL="298450" lvl="1"/>
            <a:endParaRPr lang="hu-HU" sz="1100" b="0" u="none" dirty="0"/>
          </a:p>
          <a:p>
            <a:endParaRPr lang="hu-HU" sz="1100" b="0" u="none" dirty="0"/>
          </a:p>
          <a:p>
            <a:pPr marL="184150" indent="-171450">
              <a:buFont typeface="Arial" panose="020B0604020202020204" pitchFamily="34" charset="0"/>
              <a:buChar char="•"/>
            </a:pPr>
            <a:endParaRPr lang="hu-HU" sz="1100" b="0" u="non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873B6C-552B-85E2-7745-CFD877A210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49" y="882287"/>
            <a:ext cx="6195060" cy="4587240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2088959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FDF3EC-095B-240F-B5EC-75C54D98B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3">
            <a:extLst>
              <a:ext uri="{FF2B5EF4-FFF2-40B4-BE49-F238E27FC236}">
                <a16:creationId xmlns:a16="http://schemas.microsoft.com/office/drawing/2014/main" id="{9EC6B3AD-CCCF-224E-FDB8-7404F5F77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781" y="386258"/>
            <a:ext cx="9319132" cy="359378"/>
          </a:xfrm>
        </p:spPr>
        <p:txBody>
          <a:bodyPr anchor="b">
            <a:normAutofit/>
          </a:bodyPr>
          <a:lstStyle/>
          <a:p>
            <a:r>
              <a:rPr lang="hu-HU" b="1" dirty="0"/>
              <a:t>XC40 szegmens: C-SUV, TOP 20 modell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15DF99E4-0DC9-4266-E532-7E830B2F9A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8391" y="5463945"/>
            <a:ext cx="401006" cy="11351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EECA8F73-ACC7-A64F-8F77-C8CBCE9A3AB4}" type="slidenum">
              <a:rPr lang="en-GB" smtClean="0"/>
              <a:pPr>
                <a:spcAft>
                  <a:spcPts val="600"/>
                </a:spcAft>
              </a:pPr>
              <a:t>12</a:t>
            </a:fld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286286-D7DD-D6FA-545A-2925DD35B4E0}"/>
              </a:ext>
            </a:extLst>
          </p:cNvPr>
          <p:cNvSpPr txBox="1"/>
          <p:nvPr/>
        </p:nvSpPr>
        <p:spPr>
          <a:xfrm>
            <a:off x="2181678" y="524026"/>
            <a:ext cx="5796643" cy="3682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algn="ctr" defTabSz="761947">
              <a:lnSpc>
                <a:spcPct val="90000"/>
              </a:lnSpc>
              <a:spcAft>
                <a:spcPts val="600"/>
              </a:spcAft>
              <a:buSzPct val="80000"/>
            </a:pPr>
            <a:endParaRPr lang="en-GB" sz="700" b="0" i="1" kern="1200">
              <a:solidFill>
                <a:schemeClr val="tx1">
                  <a:lumMod val="50000"/>
                  <a:lumOff val="50000"/>
                </a:schemeClr>
              </a:solidFill>
              <a:latin typeface="Volvo Novum Light" panose="020B0303040502060204" pitchFamily="34" charset="77"/>
              <a:ea typeface="+mn-ea"/>
              <a:cs typeface="+mn-cs"/>
            </a:endParaRPr>
          </a:p>
          <a:p>
            <a:pPr algn="ctr" defTabSz="761947">
              <a:lnSpc>
                <a:spcPct val="90000"/>
              </a:lnSpc>
              <a:spcAft>
                <a:spcPts val="600"/>
              </a:spcAft>
              <a:buSzPct val="80000"/>
            </a:pPr>
            <a:endParaRPr lang="en-GB" sz="700" b="0" i="1" kern="1200">
              <a:solidFill>
                <a:schemeClr val="tx1">
                  <a:lumMod val="50000"/>
                  <a:lumOff val="50000"/>
                </a:schemeClr>
              </a:solidFill>
              <a:latin typeface="Volvo Novum Light" panose="020B0303040502060204" pitchFamily="34" charset="77"/>
              <a:ea typeface="+mn-ea"/>
              <a:cs typeface="+mn-cs"/>
            </a:endParaRPr>
          </a:p>
        </p:txBody>
      </p:sp>
      <p:sp>
        <p:nvSpPr>
          <p:cNvPr id="7" name="Slide Number Placeholder 6" hidden="1">
            <a:extLst>
              <a:ext uri="{FF2B5EF4-FFF2-40B4-BE49-F238E27FC236}">
                <a16:creationId xmlns:a16="http://schemas.microsoft.com/office/drawing/2014/main" id="{E6D1DB4D-9DAD-B55F-41FE-8A9EEEC4368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18391" y="5463945"/>
            <a:ext cx="401006" cy="113514"/>
          </a:xfrm>
        </p:spPr>
        <p:txBody>
          <a:bodyPr/>
          <a:lstStyle/>
          <a:p>
            <a:pPr>
              <a:spcAft>
                <a:spcPts val="600"/>
              </a:spcAft>
            </a:pPr>
            <a:fld id="{EECA8F73-ACC7-A64F-8F77-C8CBCE9A3AB4}" type="slidenum">
              <a:rPr lang="en-GB" noProof="0" smtClean="0"/>
              <a:pPr>
                <a:spcAft>
                  <a:spcPts val="600"/>
                </a:spcAft>
              </a:pPr>
              <a:t>12</a:t>
            </a:fld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E495B6-DCEC-1FA5-6C91-4AE415DB76D4}"/>
              </a:ext>
            </a:extLst>
          </p:cNvPr>
          <p:cNvSpPr txBox="1"/>
          <p:nvPr/>
        </p:nvSpPr>
        <p:spPr>
          <a:xfrm>
            <a:off x="491164" y="4009844"/>
            <a:ext cx="9431382" cy="1204848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  <a:softEdge rad="12700"/>
          </a:effectLst>
        </p:spPr>
        <p:txBody>
          <a:bodyPr wrap="square" lIns="0" tIns="0" rIns="0" bIns="0" rtlCol="0" anchor="t">
            <a:noAutofit/>
          </a:bodyPr>
          <a:lstStyle>
            <a:defPPr>
              <a:defRPr lang="sv-SE"/>
            </a:defPPr>
            <a:lvl1pPr marL="12700">
              <a:lnSpc>
                <a:spcPct val="100000"/>
              </a:lnSpc>
              <a:spcBef>
                <a:spcPts val="940"/>
              </a:spcBef>
              <a:defRPr sz="1200" b="1" u="sng" spc="-20">
                <a:uFill>
                  <a:solidFill>
                    <a:srgbClr val="000000"/>
                  </a:solidFill>
                </a:uFill>
                <a:cs typeface="Volvo Antikva Light"/>
              </a:defRPr>
            </a:lvl1pPr>
            <a:lvl2pPr marL="679309" lvl="1" indent="-285750">
              <a:spcBef>
                <a:spcPts val="940"/>
              </a:spcBef>
              <a:buFont typeface="Arial" panose="020B0604020202020204" pitchFamily="34" charset="0"/>
              <a:buChar char="•"/>
              <a:defRPr sz="1200" spc="-20">
                <a:uFill>
                  <a:solidFill>
                    <a:srgbClr val="000000"/>
                  </a:solidFill>
                </a:uFill>
                <a:cs typeface="Volvo Antikva Light"/>
              </a:defRPr>
            </a:lvl2pPr>
            <a:lvl3pPr marL="1047115" lvl="2" indent="-285750">
              <a:lnSpc>
                <a:spcPct val="120000"/>
              </a:lnSpc>
              <a:buFont typeface="Arial" panose="020B0604020202020204" pitchFamily="34" charset="0"/>
              <a:buChar char="•"/>
              <a:defRPr sz="1200">
                <a:cs typeface="Volvo Novum Light"/>
              </a:defRPr>
            </a:lvl3pPr>
          </a:lstStyle>
          <a:p>
            <a:pPr marL="298450" lvl="1"/>
            <a:endParaRPr lang="hu-HU" sz="1400" b="1"/>
          </a:p>
          <a:p>
            <a:pPr marL="298450" lvl="1"/>
            <a:endParaRPr lang="hu-HU" sz="1400" b="1" u="none"/>
          </a:p>
          <a:p>
            <a:pPr marL="298450" lvl="1"/>
            <a:endParaRPr lang="hu-HU" sz="1400" b="1"/>
          </a:p>
          <a:p>
            <a:pPr marL="298450" lvl="1"/>
            <a:endParaRPr lang="hu-HU" sz="1400" b="0" u="none"/>
          </a:p>
          <a:p>
            <a:endParaRPr lang="hu-HU" sz="1400" b="0" u="none"/>
          </a:p>
          <a:p>
            <a:pPr marL="184150" indent="-171450">
              <a:buFont typeface="Arial" panose="020B0604020202020204" pitchFamily="34" charset="0"/>
              <a:buChar char="•"/>
            </a:pPr>
            <a:endParaRPr lang="hu-HU" sz="1400" b="0" u="non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74B841-6BB1-0D7B-F5B3-B384FA65CCA5}"/>
              </a:ext>
            </a:extLst>
          </p:cNvPr>
          <p:cNvSpPr txBox="1"/>
          <p:nvPr/>
        </p:nvSpPr>
        <p:spPr>
          <a:xfrm>
            <a:off x="6702689" y="2022968"/>
            <a:ext cx="3134331" cy="3855317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  <a:softEdge rad="12700"/>
          </a:effectLst>
        </p:spPr>
        <p:txBody>
          <a:bodyPr wrap="square" lIns="0" tIns="0" rIns="0" bIns="0" rtlCol="0" anchor="t">
            <a:noAutofit/>
          </a:bodyPr>
          <a:lstStyle>
            <a:defPPr>
              <a:defRPr lang="sv-SE"/>
            </a:defPPr>
            <a:lvl1pPr marL="12700">
              <a:lnSpc>
                <a:spcPct val="100000"/>
              </a:lnSpc>
              <a:spcBef>
                <a:spcPts val="940"/>
              </a:spcBef>
              <a:defRPr sz="1200" b="1" u="sng" spc="-20">
                <a:uFill>
                  <a:solidFill>
                    <a:srgbClr val="000000"/>
                  </a:solidFill>
                </a:uFill>
                <a:cs typeface="Volvo Antikva Light"/>
              </a:defRPr>
            </a:lvl1pPr>
            <a:lvl2pPr marL="679309" lvl="1" indent="-285750">
              <a:spcBef>
                <a:spcPts val="940"/>
              </a:spcBef>
              <a:buFont typeface="Arial" panose="020B0604020202020204" pitchFamily="34" charset="0"/>
              <a:buChar char="•"/>
              <a:defRPr sz="1200" spc="-20">
                <a:uFill>
                  <a:solidFill>
                    <a:srgbClr val="000000"/>
                  </a:solidFill>
                </a:uFill>
                <a:cs typeface="Volvo Antikva Light"/>
              </a:defRPr>
            </a:lvl2pPr>
            <a:lvl3pPr marL="1047115" lvl="2" indent="-285750">
              <a:lnSpc>
                <a:spcPct val="120000"/>
              </a:lnSpc>
              <a:buFont typeface="Arial" panose="020B0604020202020204" pitchFamily="34" charset="0"/>
              <a:buChar char="•"/>
              <a:defRPr sz="1200">
                <a:cs typeface="Volvo Novum Light"/>
              </a:defRPr>
            </a:lvl3pPr>
          </a:lstStyle>
          <a:p>
            <a:pPr marL="12700" lvl="1" indent="0">
              <a:buNone/>
            </a:pPr>
            <a:r>
              <a:rPr lang="hu-HU" sz="1400" b="1" dirty="0"/>
              <a:t>Legnagyobb szegmens a piacon </a:t>
            </a:r>
            <a:r>
              <a:rPr lang="hu-HU" sz="1400" dirty="0"/>
              <a:t>(32 000 db regisztráció 2024-ben)</a:t>
            </a:r>
          </a:p>
          <a:p>
            <a:pPr marL="12700" lvl="1" indent="0">
              <a:buNone/>
            </a:pPr>
            <a:r>
              <a:rPr lang="hu-HU" sz="1400" b="1" dirty="0"/>
              <a:t>Folyamatos növekedés:</a:t>
            </a:r>
            <a:r>
              <a:rPr lang="hu-HU" sz="1400" dirty="0"/>
              <a:t> +27% 2023-hoz képest</a:t>
            </a:r>
          </a:p>
          <a:p>
            <a:pPr marL="12700" lvl="1" indent="0">
              <a:buNone/>
            </a:pPr>
            <a:r>
              <a:rPr lang="hu-HU" sz="1400" b="1" dirty="0"/>
              <a:t>Prémium márkák is növelték az eladásaikat</a:t>
            </a:r>
            <a:r>
              <a:rPr lang="hu-HU" sz="1400" dirty="0"/>
              <a:t>: +11%</a:t>
            </a:r>
          </a:p>
          <a:p>
            <a:pPr marL="12700" lvl="1" indent="0">
              <a:buNone/>
            </a:pPr>
            <a:r>
              <a:rPr lang="hu-HU" sz="1400" b="1" dirty="0"/>
              <a:t>XC40 első a prémium márkák között</a:t>
            </a:r>
          </a:p>
          <a:p>
            <a:endParaRPr lang="hu-HU" sz="1100" b="0" u="none" dirty="0"/>
          </a:p>
          <a:p>
            <a:pPr marL="184150" indent="-171450">
              <a:buFont typeface="Arial" panose="020B0604020202020204" pitchFamily="34" charset="0"/>
              <a:buChar char="•"/>
            </a:pPr>
            <a:endParaRPr lang="hu-HU" sz="1100" b="0" u="none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E9EAFFA-7937-ED39-2548-28EDA1E562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274" y="874122"/>
            <a:ext cx="6240780" cy="4587240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43876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98A789-B7F9-BFC0-B5A4-EBC993D60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3">
            <a:extLst>
              <a:ext uri="{FF2B5EF4-FFF2-40B4-BE49-F238E27FC236}">
                <a16:creationId xmlns:a16="http://schemas.microsoft.com/office/drawing/2014/main" id="{F8AF5F9B-4B11-4E85-ED39-D7ADD7030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781" y="386258"/>
            <a:ext cx="9319132" cy="359378"/>
          </a:xfrm>
        </p:spPr>
        <p:txBody>
          <a:bodyPr anchor="b">
            <a:normAutofit/>
          </a:bodyPr>
          <a:lstStyle/>
          <a:p>
            <a:r>
              <a:rPr lang="hu-HU" b="1" dirty="0"/>
              <a:t>XC60 szegmens: D-SUV, TOP 20 modell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3CD27C17-D3BA-1890-9095-73DB5682B6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8391" y="5463945"/>
            <a:ext cx="401006" cy="11351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EECA8F73-ACC7-A64F-8F77-C8CBCE9A3AB4}" type="slidenum">
              <a:rPr lang="en-GB" smtClean="0"/>
              <a:pPr>
                <a:spcAft>
                  <a:spcPts val="600"/>
                </a:spcAft>
              </a:pPr>
              <a:t>13</a:t>
            </a:fld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00060EC-3D2C-244E-E3E8-72256BE7D673}"/>
              </a:ext>
            </a:extLst>
          </p:cNvPr>
          <p:cNvSpPr txBox="1"/>
          <p:nvPr/>
        </p:nvSpPr>
        <p:spPr>
          <a:xfrm>
            <a:off x="2181678" y="524026"/>
            <a:ext cx="5796643" cy="3682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algn="ctr" defTabSz="761947">
              <a:lnSpc>
                <a:spcPct val="90000"/>
              </a:lnSpc>
              <a:spcAft>
                <a:spcPts val="600"/>
              </a:spcAft>
              <a:buSzPct val="80000"/>
            </a:pPr>
            <a:endParaRPr lang="en-GB" sz="700" b="0" i="1" kern="1200">
              <a:solidFill>
                <a:schemeClr val="tx1">
                  <a:lumMod val="50000"/>
                  <a:lumOff val="50000"/>
                </a:schemeClr>
              </a:solidFill>
              <a:latin typeface="Volvo Novum Light" panose="020B0303040502060204" pitchFamily="34" charset="77"/>
              <a:ea typeface="+mn-ea"/>
              <a:cs typeface="+mn-cs"/>
            </a:endParaRPr>
          </a:p>
          <a:p>
            <a:pPr algn="ctr" defTabSz="761947">
              <a:lnSpc>
                <a:spcPct val="90000"/>
              </a:lnSpc>
              <a:spcAft>
                <a:spcPts val="600"/>
              </a:spcAft>
              <a:buSzPct val="80000"/>
            </a:pPr>
            <a:endParaRPr lang="en-GB" sz="700" b="0" i="1" kern="1200">
              <a:solidFill>
                <a:schemeClr val="tx1">
                  <a:lumMod val="50000"/>
                  <a:lumOff val="50000"/>
                </a:schemeClr>
              </a:solidFill>
              <a:latin typeface="Volvo Novum Light" panose="020B0303040502060204" pitchFamily="34" charset="77"/>
              <a:ea typeface="+mn-ea"/>
              <a:cs typeface="+mn-cs"/>
            </a:endParaRPr>
          </a:p>
        </p:txBody>
      </p:sp>
      <p:sp>
        <p:nvSpPr>
          <p:cNvPr id="7" name="Slide Number Placeholder 6" hidden="1">
            <a:extLst>
              <a:ext uri="{FF2B5EF4-FFF2-40B4-BE49-F238E27FC236}">
                <a16:creationId xmlns:a16="http://schemas.microsoft.com/office/drawing/2014/main" id="{4C715D42-06A1-D3BC-FE4B-4E8CB84D31F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18391" y="5463945"/>
            <a:ext cx="401006" cy="113514"/>
          </a:xfrm>
        </p:spPr>
        <p:txBody>
          <a:bodyPr/>
          <a:lstStyle/>
          <a:p>
            <a:pPr>
              <a:spcAft>
                <a:spcPts val="600"/>
              </a:spcAft>
            </a:pPr>
            <a:fld id="{EECA8F73-ACC7-A64F-8F77-C8CBCE9A3AB4}" type="slidenum">
              <a:rPr lang="en-GB" noProof="0" smtClean="0"/>
              <a:pPr>
                <a:spcAft>
                  <a:spcPts val="600"/>
                </a:spcAft>
              </a:pPr>
              <a:t>13</a:t>
            </a:fld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DFB6B1-56D3-1EC6-3D59-0BC9008CEF65}"/>
              </a:ext>
            </a:extLst>
          </p:cNvPr>
          <p:cNvSpPr txBox="1"/>
          <p:nvPr/>
        </p:nvSpPr>
        <p:spPr>
          <a:xfrm>
            <a:off x="491164" y="4009844"/>
            <a:ext cx="9431382" cy="1204848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  <a:softEdge rad="12700"/>
          </a:effectLst>
        </p:spPr>
        <p:txBody>
          <a:bodyPr wrap="square" lIns="0" tIns="0" rIns="0" bIns="0" rtlCol="0" anchor="t">
            <a:noAutofit/>
          </a:bodyPr>
          <a:lstStyle>
            <a:defPPr>
              <a:defRPr lang="sv-SE"/>
            </a:defPPr>
            <a:lvl1pPr marL="12700">
              <a:lnSpc>
                <a:spcPct val="100000"/>
              </a:lnSpc>
              <a:spcBef>
                <a:spcPts val="940"/>
              </a:spcBef>
              <a:defRPr sz="1200" b="1" u="sng" spc="-20">
                <a:uFill>
                  <a:solidFill>
                    <a:srgbClr val="000000"/>
                  </a:solidFill>
                </a:uFill>
                <a:cs typeface="Volvo Antikva Light"/>
              </a:defRPr>
            </a:lvl1pPr>
            <a:lvl2pPr marL="679309" lvl="1" indent="-285750">
              <a:spcBef>
                <a:spcPts val="940"/>
              </a:spcBef>
              <a:buFont typeface="Arial" panose="020B0604020202020204" pitchFamily="34" charset="0"/>
              <a:buChar char="•"/>
              <a:defRPr sz="1200" spc="-20">
                <a:uFill>
                  <a:solidFill>
                    <a:srgbClr val="000000"/>
                  </a:solidFill>
                </a:uFill>
                <a:cs typeface="Volvo Antikva Light"/>
              </a:defRPr>
            </a:lvl2pPr>
            <a:lvl3pPr marL="1047115" lvl="2" indent="-285750">
              <a:lnSpc>
                <a:spcPct val="120000"/>
              </a:lnSpc>
              <a:buFont typeface="Arial" panose="020B0604020202020204" pitchFamily="34" charset="0"/>
              <a:buChar char="•"/>
              <a:defRPr sz="1200">
                <a:cs typeface="Volvo Novum Light"/>
              </a:defRPr>
            </a:lvl3pPr>
          </a:lstStyle>
          <a:p>
            <a:pPr marL="298450" lvl="1"/>
            <a:endParaRPr lang="hu-HU" sz="1400" b="1"/>
          </a:p>
          <a:p>
            <a:pPr marL="298450" lvl="1"/>
            <a:endParaRPr lang="hu-HU" sz="1400" b="1" u="none"/>
          </a:p>
          <a:p>
            <a:pPr marL="298450" lvl="1"/>
            <a:endParaRPr lang="hu-HU" sz="1400" b="1"/>
          </a:p>
          <a:p>
            <a:pPr marL="298450" lvl="1"/>
            <a:endParaRPr lang="hu-HU" sz="1400" b="0" u="none"/>
          </a:p>
          <a:p>
            <a:endParaRPr lang="hu-HU" sz="1400" b="0" u="none"/>
          </a:p>
          <a:p>
            <a:pPr marL="184150" indent="-171450">
              <a:buFont typeface="Arial" panose="020B0604020202020204" pitchFamily="34" charset="0"/>
              <a:buChar char="•"/>
            </a:pPr>
            <a:endParaRPr lang="hu-HU" sz="1400" b="0" u="non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4F0C16-E699-EBDA-558F-A9CD08434D08}"/>
              </a:ext>
            </a:extLst>
          </p:cNvPr>
          <p:cNvSpPr txBox="1"/>
          <p:nvPr/>
        </p:nvSpPr>
        <p:spPr>
          <a:xfrm>
            <a:off x="6694525" y="2120940"/>
            <a:ext cx="3134331" cy="3096039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  <a:softEdge rad="12700"/>
          </a:effectLst>
        </p:spPr>
        <p:txBody>
          <a:bodyPr wrap="square" lIns="0" tIns="0" rIns="0" bIns="0" rtlCol="0" anchor="t">
            <a:noAutofit/>
          </a:bodyPr>
          <a:lstStyle>
            <a:defPPr>
              <a:defRPr lang="sv-SE"/>
            </a:defPPr>
            <a:lvl1pPr marL="12700">
              <a:lnSpc>
                <a:spcPct val="100000"/>
              </a:lnSpc>
              <a:spcBef>
                <a:spcPts val="940"/>
              </a:spcBef>
              <a:defRPr sz="1200" b="1" u="sng" spc="-20">
                <a:uFill>
                  <a:solidFill>
                    <a:srgbClr val="000000"/>
                  </a:solidFill>
                </a:uFill>
                <a:cs typeface="Volvo Antikva Light"/>
              </a:defRPr>
            </a:lvl1pPr>
            <a:lvl2pPr marL="679309" lvl="1" indent="-285750">
              <a:spcBef>
                <a:spcPts val="940"/>
              </a:spcBef>
              <a:buFont typeface="Arial" panose="020B0604020202020204" pitchFamily="34" charset="0"/>
              <a:buChar char="•"/>
              <a:defRPr sz="1200" spc="-20">
                <a:uFill>
                  <a:solidFill>
                    <a:srgbClr val="000000"/>
                  </a:solidFill>
                </a:uFill>
                <a:cs typeface="Volvo Antikva Light"/>
              </a:defRPr>
            </a:lvl2pPr>
            <a:lvl3pPr marL="1047115" lvl="2" indent="-285750">
              <a:lnSpc>
                <a:spcPct val="120000"/>
              </a:lnSpc>
              <a:buFont typeface="Arial" panose="020B0604020202020204" pitchFamily="34" charset="0"/>
              <a:buChar char="•"/>
              <a:defRPr sz="1200">
                <a:cs typeface="Volvo Novum Light"/>
              </a:defRPr>
            </a:lvl3pPr>
          </a:lstStyle>
          <a:p>
            <a:pPr marL="12700" lvl="1" indent="0">
              <a:buNone/>
            </a:pPr>
            <a:r>
              <a:rPr lang="hu-HU" sz="1400" b="1" dirty="0"/>
              <a:t>Méréskelt növekedés: </a:t>
            </a:r>
            <a:r>
              <a:rPr lang="hu-HU" sz="1400" dirty="0"/>
              <a:t>+9% 2023-hoz képest</a:t>
            </a:r>
          </a:p>
          <a:p>
            <a:pPr marL="12700" lvl="1" indent="0">
              <a:buNone/>
            </a:pPr>
            <a:r>
              <a:rPr lang="hu-HU" sz="1400" b="1" dirty="0"/>
              <a:t>Prémium márkák: </a:t>
            </a:r>
            <a:r>
              <a:rPr lang="hu-HU" sz="1400" dirty="0"/>
              <a:t>+6%</a:t>
            </a:r>
          </a:p>
          <a:p>
            <a:pPr marL="12700" lvl="1" indent="0">
              <a:buNone/>
            </a:pPr>
            <a:r>
              <a:rPr lang="hu-HU" sz="1400" b="1" dirty="0"/>
              <a:t>XC60:</a:t>
            </a:r>
            <a:r>
              <a:rPr lang="hu-HU" sz="1400" dirty="0"/>
              <a:t> +19% növekedés, első a prémium márkák között</a:t>
            </a:r>
          </a:p>
          <a:p>
            <a:pPr marL="12700" lvl="1" indent="0">
              <a:buNone/>
            </a:pPr>
            <a:endParaRPr lang="hu-HU" sz="1100" b="1" dirty="0"/>
          </a:p>
          <a:p>
            <a:pPr marL="298450" lvl="1"/>
            <a:endParaRPr lang="hu-HU" sz="1100" b="1" u="none" dirty="0"/>
          </a:p>
          <a:p>
            <a:pPr marL="298450" lvl="1"/>
            <a:endParaRPr lang="hu-HU" sz="1100" b="1" dirty="0"/>
          </a:p>
          <a:p>
            <a:pPr marL="298450" lvl="1"/>
            <a:endParaRPr lang="hu-HU" sz="1100" b="0" u="none" dirty="0"/>
          </a:p>
          <a:p>
            <a:endParaRPr lang="hu-HU" sz="1100" b="0" u="none" dirty="0"/>
          </a:p>
          <a:p>
            <a:pPr marL="184150" indent="-171450">
              <a:buFont typeface="Arial" panose="020B0604020202020204" pitchFamily="34" charset="0"/>
              <a:buChar char="•"/>
            </a:pPr>
            <a:endParaRPr lang="hu-HU" sz="1100" b="0" u="non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2E6149-B6C2-FC99-2AEA-F37CE6C4C6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02" y="972094"/>
            <a:ext cx="6187440" cy="4587240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4192110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4B6E2-F89D-7507-51B3-50B31AB46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3">
            <a:extLst>
              <a:ext uri="{FF2B5EF4-FFF2-40B4-BE49-F238E27FC236}">
                <a16:creationId xmlns:a16="http://schemas.microsoft.com/office/drawing/2014/main" id="{EC7F23BB-5A90-36DA-0C5D-908951C31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781" y="386258"/>
            <a:ext cx="9319132" cy="359378"/>
          </a:xfrm>
        </p:spPr>
        <p:txBody>
          <a:bodyPr anchor="b">
            <a:normAutofit/>
          </a:bodyPr>
          <a:lstStyle/>
          <a:p>
            <a:r>
              <a:rPr lang="hu-HU" b="1" dirty="0"/>
              <a:t>XC90 szegmens: E-SUV, TOP 20 modell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32C1B739-E278-462A-FACE-4F070D8264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8391" y="5463945"/>
            <a:ext cx="401006" cy="11351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EECA8F73-ACC7-A64F-8F77-C8CBCE9A3AB4}" type="slidenum">
              <a:rPr lang="en-GB" smtClean="0"/>
              <a:pPr>
                <a:spcAft>
                  <a:spcPts val="600"/>
                </a:spcAft>
              </a:pPr>
              <a:t>14</a:t>
            </a:fld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102CE0-C302-DABE-AF6F-5773FBB80BD2}"/>
              </a:ext>
            </a:extLst>
          </p:cNvPr>
          <p:cNvSpPr txBox="1"/>
          <p:nvPr/>
        </p:nvSpPr>
        <p:spPr>
          <a:xfrm>
            <a:off x="2181678" y="524026"/>
            <a:ext cx="5796643" cy="3682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algn="ctr" defTabSz="761947">
              <a:lnSpc>
                <a:spcPct val="90000"/>
              </a:lnSpc>
              <a:spcAft>
                <a:spcPts val="600"/>
              </a:spcAft>
              <a:buSzPct val="80000"/>
            </a:pPr>
            <a:endParaRPr lang="en-GB" sz="700" b="0" i="1" kern="1200">
              <a:solidFill>
                <a:schemeClr val="tx1">
                  <a:lumMod val="50000"/>
                  <a:lumOff val="50000"/>
                </a:schemeClr>
              </a:solidFill>
              <a:latin typeface="Volvo Novum Light" panose="020B0303040502060204" pitchFamily="34" charset="77"/>
              <a:ea typeface="+mn-ea"/>
              <a:cs typeface="+mn-cs"/>
            </a:endParaRPr>
          </a:p>
          <a:p>
            <a:pPr algn="ctr" defTabSz="761947">
              <a:lnSpc>
                <a:spcPct val="90000"/>
              </a:lnSpc>
              <a:spcAft>
                <a:spcPts val="600"/>
              </a:spcAft>
              <a:buSzPct val="80000"/>
            </a:pPr>
            <a:endParaRPr lang="en-GB" sz="700" b="0" i="1" kern="1200">
              <a:solidFill>
                <a:schemeClr val="tx1">
                  <a:lumMod val="50000"/>
                  <a:lumOff val="50000"/>
                </a:schemeClr>
              </a:solidFill>
              <a:latin typeface="Volvo Novum Light" panose="020B0303040502060204" pitchFamily="34" charset="77"/>
              <a:ea typeface="+mn-ea"/>
              <a:cs typeface="+mn-cs"/>
            </a:endParaRPr>
          </a:p>
        </p:txBody>
      </p:sp>
      <p:sp>
        <p:nvSpPr>
          <p:cNvPr id="7" name="Slide Number Placeholder 6" hidden="1">
            <a:extLst>
              <a:ext uri="{FF2B5EF4-FFF2-40B4-BE49-F238E27FC236}">
                <a16:creationId xmlns:a16="http://schemas.microsoft.com/office/drawing/2014/main" id="{F926475C-337C-9FFE-7E70-73A8FF6BAB3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18391" y="5463945"/>
            <a:ext cx="401006" cy="113514"/>
          </a:xfrm>
        </p:spPr>
        <p:txBody>
          <a:bodyPr/>
          <a:lstStyle/>
          <a:p>
            <a:pPr>
              <a:spcAft>
                <a:spcPts val="600"/>
              </a:spcAft>
            </a:pPr>
            <a:fld id="{EECA8F73-ACC7-A64F-8F77-C8CBCE9A3AB4}" type="slidenum">
              <a:rPr lang="en-GB" noProof="0" smtClean="0"/>
              <a:pPr>
                <a:spcAft>
                  <a:spcPts val="600"/>
                </a:spcAft>
              </a:pPr>
              <a:t>14</a:t>
            </a:fld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09B122-35C2-7AE3-85FB-686C83F21534}"/>
              </a:ext>
            </a:extLst>
          </p:cNvPr>
          <p:cNvSpPr txBox="1"/>
          <p:nvPr/>
        </p:nvSpPr>
        <p:spPr>
          <a:xfrm>
            <a:off x="491164" y="4009844"/>
            <a:ext cx="9431382" cy="1204848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  <a:softEdge rad="12700"/>
          </a:effectLst>
        </p:spPr>
        <p:txBody>
          <a:bodyPr wrap="square" lIns="0" tIns="0" rIns="0" bIns="0" rtlCol="0" anchor="t">
            <a:noAutofit/>
          </a:bodyPr>
          <a:lstStyle>
            <a:defPPr>
              <a:defRPr lang="sv-SE"/>
            </a:defPPr>
            <a:lvl1pPr marL="12700">
              <a:lnSpc>
                <a:spcPct val="100000"/>
              </a:lnSpc>
              <a:spcBef>
                <a:spcPts val="940"/>
              </a:spcBef>
              <a:defRPr sz="1200" b="1" u="sng" spc="-20">
                <a:uFill>
                  <a:solidFill>
                    <a:srgbClr val="000000"/>
                  </a:solidFill>
                </a:uFill>
                <a:cs typeface="Volvo Antikva Light"/>
              </a:defRPr>
            </a:lvl1pPr>
            <a:lvl2pPr marL="679309" lvl="1" indent="-285750">
              <a:spcBef>
                <a:spcPts val="940"/>
              </a:spcBef>
              <a:buFont typeface="Arial" panose="020B0604020202020204" pitchFamily="34" charset="0"/>
              <a:buChar char="•"/>
              <a:defRPr sz="1200" spc="-20">
                <a:uFill>
                  <a:solidFill>
                    <a:srgbClr val="000000"/>
                  </a:solidFill>
                </a:uFill>
                <a:cs typeface="Volvo Antikva Light"/>
              </a:defRPr>
            </a:lvl2pPr>
            <a:lvl3pPr marL="1047115" lvl="2" indent="-285750">
              <a:lnSpc>
                <a:spcPct val="120000"/>
              </a:lnSpc>
              <a:buFont typeface="Arial" panose="020B0604020202020204" pitchFamily="34" charset="0"/>
              <a:buChar char="•"/>
              <a:defRPr sz="1200">
                <a:cs typeface="Volvo Novum Light"/>
              </a:defRPr>
            </a:lvl3pPr>
          </a:lstStyle>
          <a:p>
            <a:pPr marL="298450" lvl="1"/>
            <a:endParaRPr lang="hu-HU" sz="1400" b="1"/>
          </a:p>
          <a:p>
            <a:pPr marL="298450" lvl="1"/>
            <a:endParaRPr lang="hu-HU" sz="1400" b="1" u="none"/>
          </a:p>
          <a:p>
            <a:pPr marL="298450" lvl="1"/>
            <a:endParaRPr lang="hu-HU" sz="1400" b="1"/>
          </a:p>
          <a:p>
            <a:pPr marL="298450" lvl="1"/>
            <a:endParaRPr lang="hu-HU" sz="1400" b="0" u="none"/>
          </a:p>
          <a:p>
            <a:endParaRPr lang="hu-HU" sz="1400" b="0" u="none"/>
          </a:p>
          <a:p>
            <a:pPr marL="184150" indent="-171450">
              <a:buFont typeface="Arial" panose="020B0604020202020204" pitchFamily="34" charset="0"/>
              <a:buChar char="•"/>
            </a:pPr>
            <a:endParaRPr lang="hu-HU" sz="1400" b="0" u="non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CF68F2-10CF-9389-9E41-FF8B01198585}"/>
              </a:ext>
            </a:extLst>
          </p:cNvPr>
          <p:cNvSpPr txBox="1"/>
          <p:nvPr/>
        </p:nvSpPr>
        <p:spPr>
          <a:xfrm>
            <a:off x="6776168" y="1949490"/>
            <a:ext cx="3134331" cy="3096039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  <a:softEdge rad="12700"/>
          </a:effectLst>
        </p:spPr>
        <p:txBody>
          <a:bodyPr wrap="square" lIns="0" tIns="0" rIns="0" bIns="0" rtlCol="0" anchor="t">
            <a:noAutofit/>
          </a:bodyPr>
          <a:lstStyle>
            <a:defPPr>
              <a:defRPr lang="sv-SE"/>
            </a:defPPr>
            <a:lvl1pPr marL="12700">
              <a:lnSpc>
                <a:spcPct val="100000"/>
              </a:lnSpc>
              <a:spcBef>
                <a:spcPts val="940"/>
              </a:spcBef>
              <a:defRPr sz="1200" b="1" u="sng" spc="-20">
                <a:uFill>
                  <a:solidFill>
                    <a:srgbClr val="000000"/>
                  </a:solidFill>
                </a:uFill>
                <a:cs typeface="Volvo Antikva Light"/>
              </a:defRPr>
            </a:lvl1pPr>
            <a:lvl2pPr marL="679309" lvl="1" indent="-285750">
              <a:spcBef>
                <a:spcPts val="940"/>
              </a:spcBef>
              <a:buFont typeface="Arial" panose="020B0604020202020204" pitchFamily="34" charset="0"/>
              <a:buChar char="•"/>
              <a:defRPr sz="1200" spc="-20">
                <a:uFill>
                  <a:solidFill>
                    <a:srgbClr val="000000"/>
                  </a:solidFill>
                </a:uFill>
                <a:cs typeface="Volvo Antikva Light"/>
              </a:defRPr>
            </a:lvl2pPr>
            <a:lvl3pPr marL="1047115" lvl="2" indent="-285750">
              <a:lnSpc>
                <a:spcPct val="120000"/>
              </a:lnSpc>
              <a:buFont typeface="Arial" panose="020B0604020202020204" pitchFamily="34" charset="0"/>
              <a:buChar char="•"/>
              <a:defRPr sz="1200">
                <a:cs typeface="Volvo Novum Light"/>
              </a:defRPr>
            </a:lvl3pPr>
          </a:lstStyle>
          <a:p>
            <a:pPr marL="12700" lvl="1" indent="0">
              <a:buNone/>
            </a:pPr>
            <a:r>
              <a:rPr lang="hu-HU" sz="1400" b="1" dirty="0"/>
              <a:t>TOP10-ben </a:t>
            </a:r>
            <a:r>
              <a:rPr lang="hu-HU" sz="1400" dirty="0"/>
              <a:t>szinte csak prémium modellek</a:t>
            </a:r>
            <a:endParaRPr lang="hu-HU" sz="1400" b="1" dirty="0"/>
          </a:p>
          <a:p>
            <a:pPr marL="12700" lvl="1" indent="0">
              <a:buNone/>
            </a:pPr>
            <a:r>
              <a:rPr lang="hu-HU" sz="1400" b="1" dirty="0"/>
              <a:t>Jelentősen kisebb szegmens</a:t>
            </a:r>
            <a:endParaRPr lang="hu-HU" sz="1400" dirty="0"/>
          </a:p>
          <a:p>
            <a:pPr marL="12700" lvl="1" indent="0">
              <a:buNone/>
            </a:pPr>
            <a:r>
              <a:rPr lang="hu-HU" sz="1400" b="1" dirty="0"/>
              <a:t>XC90:</a:t>
            </a:r>
            <a:r>
              <a:rPr lang="hu-HU" sz="1400" dirty="0"/>
              <a:t> továbbra is jól teljesít, +21% növekedés 2023-hoz képest</a:t>
            </a:r>
          </a:p>
          <a:p>
            <a:pPr marL="12700" lvl="1" indent="0">
              <a:buNone/>
            </a:pPr>
            <a:endParaRPr lang="hu-HU" sz="1100" b="1" u="none" dirty="0"/>
          </a:p>
          <a:p>
            <a:pPr marL="298450" lvl="1"/>
            <a:endParaRPr lang="hu-HU" sz="1100" b="1" dirty="0"/>
          </a:p>
          <a:p>
            <a:pPr marL="298450" lvl="1"/>
            <a:endParaRPr lang="hu-HU" sz="1100" b="0" u="none" dirty="0"/>
          </a:p>
          <a:p>
            <a:endParaRPr lang="hu-HU" sz="1100" b="0" u="none" dirty="0"/>
          </a:p>
          <a:p>
            <a:pPr marL="184150" indent="-171450">
              <a:buFont typeface="Arial" panose="020B0604020202020204" pitchFamily="34" charset="0"/>
              <a:buChar char="•"/>
            </a:pPr>
            <a:endParaRPr lang="hu-HU" sz="1100" b="0" u="non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F2AFBF-14EE-A7BD-D8FA-3AE42AE059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923" y="841465"/>
            <a:ext cx="6454140" cy="4587240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46877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3CD71E-8C95-1714-0503-BB89F035F6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3">
            <a:extLst>
              <a:ext uri="{FF2B5EF4-FFF2-40B4-BE49-F238E27FC236}">
                <a16:creationId xmlns:a16="http://schemas.microsoft.com/office/drawing/2014/main" id="{8C7C63A9-0A30-382F-1CEE-61B06C885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095" y="582201"/>
            <a:ext cx="9319132" cy="359378"/>
          </a:xfrm>
        </p:spPr>
        <p:txBody>
          <a:bodyPr anchor="b">
            <a:normAutofit fontScale="90000"/>
          </a:bodyPr>
          <a:lstStyle/>
          <a:p>
            <a:r>
              <a:rPr lang="hu-HU" b="1" dirty="0"/>
              <a:t>PHEV + BEV = „Cord” értékesítés márkánként (2024. 1-11 hónap)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E9634F16-60AB-85B6-70FC-2CC14A44BC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8391" y="5463945"/>
            <a:ext cx="401006" cy="11351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EECA8F73-ACC7-A64F-8F77-C8CBCE9A3AB4}" type="slidenum">
              <a:rPr lang="en-GB" smtClean="0"/>
              <a:pPr>
                <a:spcAft>
                  <a:spcPts val="600"/>
                </a:spcAft>
              </a:pPr>
              <a:t>15</a:t>
            </a:fld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3736AC-7097-8B35-8C2B-DAA3A50709BB}"/>
              </a:ext>
            </a:extLst>
          </p:cNvPr>
          <p:cNvSpPr txBox="1"/>
          <p:nvPr/>
        </p:nvSpPr>
        <p:spPr>
          <a:xfrm>
            <a:off x="2181678" y="524026"/>
            <a:ext cx="5796643" cy="3682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algn="ctr" defTabSz="761947">
              <a:lnSpc>
                <a:spcPct val="90000"/>
              </a:lnSpc>
              <a:spcAft>
                <a:spcPts val="600"/>
              </a:spcAft>
              <a:buSzPct val="80000"/>
            </a:pPr>
            <a:endParaRPr lang="en-GB" sz="700" b="0" i="1" kern="1200">
              <a:solidFill>
                <a:schemeClr val="tx1">
                  <a:lumMod val="50000"/>
                  <a:lumOff val="50000"/>
                </a:schemeClr>
              </a:solidFill>
              <a:latin typeface="Volvo Novum Light" panose="020B0303040502060204" pitchFamily="34" charset="77"/>
              <a:ea typeface="+mn-ea"/>
              <a:cs typeface="+mn-cs"/>
            </a:endParaRPr>
          </a:p>
          <a:p>
            <a:pPr algn="ctr" defTabSz="761947">
              <a:lnSpc>
                <a:spcPct val="90000"/>
              </a:lnSpc>
              <a:spcAft>
                <a:spcPts val="600"/>
              </a:spcAft>
              <a:buSzPct val="80000"/>
            </a:pPr>
            <a:endParaRPr lang="en-GB" sz="700" b="0" i="1" kern="1200">
              <a:solidFill>
                <a:schemeClr val="tx1">
                  <a:lumMod val="50000"/>
                  <a:lumOff val="50000"/>
                </a:schemeClr>
              </a:solidFill>
              <a:latin typeface="Volvo Novum Light" panose="020B0303040502060204" pitchFamily="34" charset="77"/>
              <a:ea typeface="+mn-ea"/>
              <a:cs typeface="+mn-cs"/>
            </a:endParaRPr>
          </a:p>
        </p:txBody>
      </p:sp>
      <p:sp>
        <p:nvSpPr>
          <p:cNvPr id="7" name="Slide Number Placeholder 6" hidden="1">
            <a:extLst>
              <a:ext uri="{FF2B5EF4-FFF2-40B4-BE49-F238E27FC236}">
                <a16:creationId xmlns:a16="http://schemas.microsoft.com/office/drawing/2014/main" id="{92F1C776-4F2C-9622-B71D-9B3AF6B4A4E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18391" y="5463945"/>
            <a:ext cx="401006" cy="113514"/>
          </a:xfrm>
        </p:spPr>
        <p:txBody>
          <a:bodyPr/>
          <a:lstStyle/>
          <a:p>
            <a:pPr>
              <a:spcAft>
                <a:spcPts val="600"/>
              </a:spcAft>
            </a:pPr>
            <a:fld id="{EECA8F73-ACC7-A64F-8F77-C8CBCE9A3AB4}" type="slidenum">
              <a:rPr lang="en-GB" noProof="0" smtClean="0"/>
              <a:pPr>
                <a:spcAft>
                  <a:spcPts val="600"/>
                </a:spcAft>
              </a:pPr>
              <a:t>15</a:t>
            </a:fld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8B03AC-0BC9-03BD-5962-9FD933677BDA}"/>
              </a:ext>
            </a:extLst>
          </p:cNvPr>
          <p:cNvSpPr txBox="1"/>
          <p:nvPr/>
        </p:nvSpPr>
        <p:spPr>
          <a:xfrm>
            <a:off x="491164" y="4009844"/>
            <a:ext cx="9431382" cy="1204848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  <a:softEdge rad="12700"/>
          </a:effectLst>
        </p:spPr>
        <p:txBody>
          <a:bodyPr wrap="square" lIns="0" tIns="0" rIns="0" bIns="0" rtlCol="0" anchor="t">
            <a:noAutofit/>
          </a:bodyPr>
          <a:lstStyle>
            <a:defPPr>
              <a:defRPr lang="sv-SE"/>
            </a:defPPr>
            <a:lvl1pPr marL="12700">
              <a:lnSpc>
                <a:spcPct val="100000"/>
              </a:lnSpc>
              <a:spcBef>
                <a:spcPts val="940"/>
              </a:spcBef>
              <a:defRPr sz="1200" b="1" u="sng" spc="-20">
                <a:uFill>
                  <a:solidFill>
                    <a:srgbClr val="000000"/>
                  </a:solidFill>
                </a:uFill>
                <a:cs typeface="Volvo Antikva Light"/>
              </a:defRPr>
            </a:lvl1pPr>
            <a:lvl2pPr marL="679309" lvl="1" indent="-285750">
              <a:spcBef>
                <a:spcPts val="940"/>
              </a:spcBef>
              <a:buFont typeface="Arial" panose="020B0604020202020204" pitchFamily="34" charset="0"/>
              <a:buChar char="•"/>
              <a:defRPr sz="1200" spc="-20">
                <a:uFill>
                  <a:solidFill>
                    <a:srgbClr val="000000"/>
                  </a:solidFill>
                </a:uFill>
                <a:cs typeface="Volvo Antikva Light"/>
              </a:defRPr>
            </a:lvl2pPr>
            <a:lvl3pPr marL="1047115" lvl="2" indent="-285750">
              <a:lnSpc>
                <a:spcPct val="120000"/>
              </a:lnSpc>
              <a:buFont typeface="Arial" panose="020B0604020202020204" pitchFamily="34" charset="0"/>
              <a:buChar char="•"/>
              <a:defRPr sz="1200">
                <a:cs typeface="Volvo Novum Light"/>
              </a:defRPr>
            </a:lvl3pPr>
          </a:lstStyle>
          <a:p>
            <a:pPr marL="298450" lvl="1"/>
            <a:endParaRPr lang="hu-HU" sz="1400" b="1"/>
          </a:p>
          <a:p>
            <a:pPr marL="298450" lvl="1"/>
            <a:endParaRPr lang="hu-HU" sz="1400" b="1" u="none"/>
          </a:p>
          <a:p>
            <a:pPr marL="298450" lvl="1"/>
            <a:endParaRPr lang="hu-HU" sz="1400" b="1"/>
          </a:p>
          <a:p>
            <a:pPr marL="298450" lvl="1"/>
            <a:endParaRPr lang="hu-HU" sz="1400" b="0" u="none"/>
          </a:p>
          <a:p>
            <a:endParaRPr lang="hu-HU" sz="1400" b="0" u="none"/>
          </a:p>
          <a:p>
            <a:pPr marL="184150" indent="-171450">
              <a:buFont typeface="Arial" panose="020B0604020202020204" pitchFamily="34" charset="0"/>
              <a:buChar char="•"/>
            </a:pPr>
            <a:endParaRPr lang="hu-HU" sz="1400" b="0" u="non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26F1CD-6B97-CE9B-54E1-93B9E3DF1AC4}"/>
              </a:ext>
            </a:extLst>
          </p:cNvPr>
          <p:cNvSpPr txBox="1"/>
          <p:nvPr/>
        </p:nvSpPr>
        <p:spPr>
          <a:xfrm>
            <a:off x="6221186" y="2202583"/>
            <a:ext cx="3575013" cy="1512167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  <a:softEdge rad="12700"/>
          </a:effectLst>
        </p:spPr>
        <p:txBody>
          <a:bodyPr wrap="square" lIns="0" tIns="0" rIns="0" bIns="0" rtlCol="0" anchor="t">
            <a:noAutofit/>
          </a:bodyPr>
          <a:lstStyle>
            <a:defPPr>
              <a:defRPr lang="sv-SE"/>
            </a:defPPr>
            <a:lvl1pPr marL="12700">
              <a:lnSpc>
                <a:spcPct val="100000"/>
              </a:lnSpc>
              <a:spcBef>
                <a:spcPts val="940"/>
              </a:spcBef>
              <a:defRPr sz="1200" b="1" u="sng" spc="-20">
                <a:uFill>
                  <a:solidFill>
                    <a:srgbClr val="000000"/>
                  </a:solidFill>
                </a:uFill>
                <a:cs typeface="Volvo Antikva Light"/>
              </a:defRPr>
            </a:lvl1pPr>
            <a:lvl2pPr marL="679309" lvl="1" indent="-285750">
              <a:spcBef>
                <a:spcPts val="940"/>
              </a:spcBef>
              <a:buFont typeface="Arial" panose="020B0604020202020204" pitchFamily="34" charset="0"/>
              <a:buChar char="•"/>
              <a:defRPr sz="1200" spc="-20">
                <a:uFill>
                  <a:solidFill>
                    <a:srgbClr val="000000"/>
                  </a:solidFill>
                </a:uFill>
                <a:cs typeface="Volvo Antikva Light"/>
              </a:defRPr>
            </a:lvl2pPr>
            <a:lvl3pPr marL="1047115" lvl="2" indent="-285750">
              <a:lnSpc>
                <a:spcPct val="120000"/>
              </a:lnSpc>
              <a:buFont typeface="Arial" panose="020B0604020202020204" pitchFamily="34" charset="0"/>
              <a:buChar char="•"/>
              <a:defRPr sz="1200">
                <a:cs typeface="Volvo Novum Light"/>
              </a:defRPr>
            </a:lvl3pPr>
          </a:lstStyle>
          <a:p>
            <a:pPr marL="12700" lvl="1" indent="0">
              <a:buNone/>
            </a:pPr>
            <a:r>
              <a:rPr lang="hu-HU" sz="1400" b="1" dirty="0"/>
              <a:t>PHEV: </a:t>
            </a:r>
            <a:r>
              <a:rPr lang="hu-HU" sz="1400" dirty="0"/>
              <a:t>elsők vagyunk a teljes személyautó piacon!</a:t>
            </a:r>
            <a:endParaRPr lang="hu-HU" sz="1400" b="1" dirty="0"/>
          </a:p>
          <a:p>
            <a:pPr marL="12700" lvl="1" indent="0">
              <a:buNone/>
            </a:pPr>
            <a:r>
              <a:rPr lang="hu-HU" sz="1400" b="1" dirty="0"/>
              <a:t>Cord: </a:t>
            </a:r>
            <a:r>
              <a:rPr lang="hu-HU" sz="1400" dirty="0"/>
              <a:t>a „zsinóros” modellek között is piacvezető a Volvo</a:t>
            </a:r>
          </a:p>
          <a:p>
            <a:pPr marL="12700" lvl="1" indent="0">
              <a:buNone/>
            </a:pPr>
            <a:endParaRPr lang="hu-HU" sz="1100" b="1" u="none" dirty="0"/>
          </a:p>
          <a:p>
            <a:pPr marL="298450" lvl="1"/>
            <a:endParaRPr lang="hu-HU" sz="1100" b="1" dirty="0"/>
          </a:p>
          <a:p>
            <a:pPr marL="298450" lvl="1"/>
            <a:endParaRPr lang="hu-HU" sz="1100" b="1" u="none" dirty="0"/>
          </a:p>
          <a:p>
            <a:pPr marL="298450" lvl="1"/>
            <a:endParaRPr lang="hu-HU" sz="1100" b="1" dirty="0"/>
          </a:p>
          <a:p>
            <a:pPr marL="298450" lvl="1"/>
            <a:endParaRPr lang="hu-HU" sz="1100" b="0" u="none" dirty="0"/>
          </a:p>
          <a:p>
            <a:endParaRPr lang="hu-HU" sz="1100" b="0" u="none" dirty="0"/>
          </a:p>
          <a:p>
            <a:pPr marL="184150" indent="-171450">
              <a:buFont typeface="Arial" panose="020B0604020202020204" pitchFamily="34" charset="0"/>
              <a:buChar char="•"/>
            </a:pPr>
            <a:endParaRPr lang="hu-HU" sz="1100" b="0" u="non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774BC7-F2E1-5130-F318-700A03AE67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394" y="1428750"/>
            <a:ext cx="5561643" cy="2898321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524079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7E8195-4B1E-5BA0-5254-00CA8BF6F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3">
            <a:extLst>
              <a:ext uri="{FF2B5EF4-FFF2-40B4-BE49-F238E27FC236}">
                <a16:creationId xmlns:a16="http://schemas.microsoft.com/office/drawing/2014/main" id="{4D99CCFE-A517-8C0F-BBE6-CAB950DD4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88" y="394421"/>
            <a:ext cx="9319132" cy="359378"/>
          </a:xfrm>
        </p:spPr>
        <p:txBody>
          <a:bodyPr anchor="b">
            <a:normAutofit fontScale="90000"/>
          </a:bodyPr>
          <a:lstStyle/>
          <a:p>
            <a:r>
              <a:rPr lang="hu-HU" b="1" dirty="0"/>
              <a:t>PHEV + BEV = „Cord” értékesítés modellenként (2024. 1-11 hónap)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92CEBF55-FFC2-B3E3-2CF0-946839EFA1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8391" y="5463945"/>
            <a:ext cx="401006" cy="11351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EECA8F73-ACC7-A64F-8F77-C8CBCE9A3AB4}" type="slidenum">
              <a:rPr lang="en-GB" smtClean="0"/>
              <a:pPr>
                <a:spcAft>
                  <a:spcPts val="600"/>
                </a:spcAft>
              </a:pPr>
              <a:t>16</a:t>
            </a:fld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D37860-0C0F-9F22-4CB6-D59186BDBEA8}"/>
              </a:ext>
            </a:extLst>
          </p:cNvPr>
          <p:cNvSpPr txBox="1"/>
          <p:nvPr/>
        </p:nvSpPr>
        <p:spPr>
          <a:xfrm>
            <a:off x="2181678" y="524026"/>
            <a:ext cx="5796643" cy="3682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algn="ctr" defTabSz="761947">
              <a:lnSpc>
                <a:spcPct val="90000"/>
              </a:lnSpc>
              <a:spcAft>
                <a:spcPts val="600"/>
              </a:spcAft>
              <a:buSzPct val="80000"/>
            </a:pPr>
            <a:endParaRPr lang="en-GB" sz="700" b="0" i="1" kern="1200">
              <a:solidFill>
                <a:schemeClr val="tx1">
                  <a:lumMod val="50000"/>
                  <a:lumOff val="50000"/>
                </a:schemeClr>
              </a:solidFill>
              <a:latin typeface="Volvo Novum Light" panose="020B0303040502060204" pitchFamily="34" charset="77"/>
              <a:ea typeface="+mn-ea"/>
              <a:cs typeface="+mn-cs"/>
            </a:endParaRPr>
          </a:p>
          <a:p>
            <a:pPr algn="ctr" defTabSz="761947">
              <a:lnSpc>
                <a:spcPct val="90000"/>
              </a:lnSpc>
              <a:spcAft>
                <a:spcPts val="600"/>
              </a:spcAft>
              <a:buSzPct val="80000"/>
            </a:pPr>
            <a:endParaRPr lang="en-GB" sz="700" b="0" i="1" kern="1200">
              <a:solidFill>
                <a:schemeClr val="tx1">
                  <a:lumMod val="50000"/>
                  <a:lumOff val="50000"/>
                </a:schemeClr>
              </a:solidFill>
              <a:latin typeface="Volvo Novum Light" panose="020B0303040502060204" pitchFamily="34" charset="77"/>
              <a:ea typeface="+mn-ea"/>
              <a:cs typeface="+mn-cs"/>
            </a:endParaRPr>
          </a:p>
        </p:txBody>
      </p:sp>
      <p:sp>
        <p:nvSpPr>
          <p:cNvPr id="7" name="Slide Number Placeholder 6" hidden="1">
            <a:extLst>
              <a:ext uri="{FF2B5EF4-FFF2-40B4-BE49-F238E27FC236}">
                <a16:creationId xmlns:a16="http://schemas.microsoft.com/office/drawing/2014/main" id="{F79CD60C-D454-5818-9F81-6B72486EC78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18391" y="5463945"/>
            <a:ext cx="401006" cy="113514"/>
          </a:xfrm>
        </p:spPr>
        <p:txBody>
          <a:bodyPr/>
          <a:lstStyle/>
          <a:p>
            <a:pPr>
              <a:spcAft>
                <a:spcPts val="600"/>
              </a:spcAft>
            </a:pPr>
            <a:fld id="{EECA8F73-ACC7-A64F-8F77-C8CBCE9A3AB4}" type="slidenum">
              <a:rPr lang="en-GB" noProof="0" smtClean="0"/>
              <a:pPr>
                <a:spcAft>
                  <a:spcPts val="600"/>
                </a:spcAft>
              </a:pPr>
              <a:t>16</a:t>
            </a:fld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DF9DA5-8072-C6D6-A93D-A9219773741A}"/>
              </a:ext>
            </a:extLst>
          </p:cNvPr>
          <p:cNvSpPr txBox="1"/>
          <p:nvPr/>
        </p:nvSpPr>
        <p:spPr>
          <a:xfrm>
            <a:off x="491164" y="4009844"/>
            <a:ext cx="9431382" cy="1204848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  <a:softEdge rad="12700"/>
          </a:effectLst>
        </p:spPr>
        <p:txBody>
          <a:bodyPr wrap="square" lIns="0" tIns="0" rIns="0" bIns="0" rtlCol="0" anchor="t">
            <a:noAutofit/>
          </a:bodyPr>
          <a:lstStyle>
            <a:defPPr>
              <a:defRPr lang="sv-SE"/>
            </a:defPPr>
            <a:lvl1pPr marL="12700">
              <a:lnSpc>
                <a:spcPct val="100000"/>
              </a:lnSpc>
              <a:spcBef>
                <a:spcPts val="940"/>
              </a:spcBef>
              <a:defRPr sz="1200" b="1" u="sng" spc="-20">
                <a:uFill>
                  <a:solidFill>
                    <a:srgbClr val="000000"/>
                  </a:solidFill>
                </a:uFill>
                <a:cs typeface="Volvo Antikva Light"/>
              </a:defRPr>
            </a:lvl1pPr>
            <a:lvl2pPr marL="679309" lvl="1" indent="-285750">
              <a:spcBef>
                <a:spcPts val="940"/>
              </a:spcBef>
              <a:buFont typeface="Arial" panose="020B0604020202020204" pitchFamily="34" charset="0"/>
              <a:buChar char="•"/>
              <a:defRPr sz="1200" spc="-20">
                <a:uFill>
                  <a:solidFill>
                    <a:srgbClr val="000000"/>
                  </a:solidFill>
                </a:uFill>
                <a:cs typeface="Volvo Antikva Light"/>
              </a:defRPr>
            </a:lvl2pPr>
            <a:lvl3pPr marL="1047115" lvl="2" indent="-285750">
              <a:lnSpc>
                <a:spcPct val="120000"/>
              </a:lnSpc>
              <a:buFont typeface="Arial" panose="020B0604020202020204" pitchFamily="34" charset="0"/>
              <a:buChar char="•"/>
              <a:defRPr sz="1200">
                <a:cs typeface="Volvo Novum Light"/>
              </a:defRPr>
            </a:lvl3pPr>
          </a:lstStyle>
          <a:p>
            <a:pPr marL="298450" lvl="1"/>
            <a:endParaRPr lang="hu-HU" sz="1400" b="1"/>
          </a:p>
          <a:p>
            <a:pPr marL="298450" lvl="1"/>
            <a:endParaRPr lang="hu-HU" sz="1400" b="1" u="none"/>
          </a:p>
          <a:p>
            <a:pPr marL="298450" lvl="1"/>
            <a:endParaRPr lang="hu-HU" sz="1400" b="1"/>
          </a:p>
          <a:p>
            <a:pPr marL="298450" lvl="1"/>
            <a:endParaRPr lang="hu-HU" sz="1400" b="0" u="none"/>
          </a:p>
          <a:p>
            <a:endParaRPr lang="hu-HU" sz="1400" b="0" u="none"/>
          </a:p>
          <a:p>
            <a:pPr marL="184150" indent="-171450">
              <a:buFont typeface="Arial" panose="020B0604020202020204" pitchFamily="34" charset="0"/>
              <a:buChar char="•"/>
            </a:pPr>
            <a:endParaRPr lang="hu-HU" sz="1400" b="0" u="non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D512ED-97CB-C492-E565-A857C8118F61}"/>
              </a:ext>
            </a:extLst>
          </p:cNvPr>
          <p:cNvSpPr txBox="1"/>
          <p:nvPr/>
        </p:nvSpPr>
        <p:spPr>
          <a:xfrm>
            <a:off x="5159829" y="1312677"/>
            <a:ext cx="3575013" cy="3814494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  <a:softEdge rad="12700"/>
          </a:effectLst>
        </p:spPr>
        <p:txBody>
          <a:bodyPr wrap="square" lIns="0" tIns="0" rIns="0" bIns="0" rtlCol="0" anchor="t">
            <a:noAutofit/>
          </a:bodyPr>
          <a:lstStyle>
            <a:defPPr>
              <a:defRPr lang="sv-SE"/>
            </a:defPPr>
            <a:lvl1pPr marL="12700">
              <a:lnSpc>
                <a:spcPct val="100000"/>
              </a:lnSpc>
              <a:spcBef>
                <a:spcPts val="940"/>
              </a:spcBef>
              <a:defRPr sz="1200" b="1" u="sng" spc="-20">
                <a:uFill>
                  <a:solidFill>
                    <a:srgbClr val="000000"/>
                  </a:solidFill>
                </a:uFill>
                <a:cs typeface="Volvo Antikva Light"/>
              </a:defRPr>
            </a:lvl1pPr>
            <a:lvl2pPr marL="679309" lvl="1" indent="-285750">
              <a:spcBef>
                <a:spcPts val="940"/>
              </a:spcBef>
              <a:buFont typeface="Arial" panose="020B0604020202020204" pitchFamily="34" charset="0"/>
              <a:buChar char="•"/>
              <a:defRPr sz="1200" spc="-20">
                <a:uFill>
                  <a:solidFill>
                    <a:srgbClr val="000000"/>
                  </a:solidFill>
                </a:uFill>
                <a:cs typeface="Volvo Antikva Light"/>
              </a:defRPr>
            </a:lvl2pPr>
            <a:lvl3pPr marL="1047115" lvl="2" indent="-285750">
              <a:lnSpc>
                <a:spcPct val="120000"/>
              </a:lnSpc>
              <a:buFont typeface="Arial" panose="020B0604020202020204" pitchFamily="34" charset="0"/>
              <a:buChar char="•"/>
              <a:defRPr sz="1200">
                <a:cs typeface="Volvo Novum Light"/>
              </a:defRPr>
            </a:lvl3pPr>
          </a:lstStyle>
          <a:p>
            <a:pPr marL="12700" lvl="1" indent="0">
              <a:buNone/>
            </a:pPr>
            <a:r>
              <a:rPr lang="hu-HU" sz="1400" b="1" dirty="0"/>
              <a:t>PHEV: </a:t>
            </a:r>
            <a:r>
              <a:rPr lang="hu-HU" sz="1400" dirty="0"/>
              <a:t>XC60 a legnépszerűbb PHEV modell a teljes személyautó piacon</a:t>
            </a:r>
          </a:p>
          <a:p>
            <a:pPr marL="12700" lvl="1" indent="0">
              <a:buNone/>
            </a:pPr>
            <a:endParaRPr lang="hu-HU" sz="1400" b="1" dirty="0"/>
          </a:p>
          <a:p>
            <a:pPr marL="12700" lvl="1" indent="0">
              <a:buNone/>
            </a:pPr>
            <a:endParaRPr lang="hu-HU" sz="1400" b="1" dirty="0"/>
          </a:p>
          <a:p>
            <a:pPr marL="12700" lvl="1" indent="0">
              <a:buNone/>
            </a:pPr>
            <a:endParaRPr lang="hu-HU" sz="1400" b="1" dirty="0"/>
          </a:p>
          <a:p>
            <a:pPr marL="12700" lvl="1" indent="0">
              <a:buNone/>
            </a:pPr>
            <a:endParaRPr lang="hu-HU" sz="1400" b="1" dirty="0"/>
          </a:p>
          <a:p>
            <a:pPr marL="12700" lvl="1" indent="0">
              <a:buNone/>
            </a:pPr>
            <a:r>
              <a:rPr lang="hu-HU" sz="1400" b="1" dirty="0"/>
              <a:t>Veszély: </a:t>
            </a:r>
            <a:r>
              <a:rPr lang="hu-HU" sz="1400" dirty="0"/>
              <a:t>jelentős a kitettségünk a PHEV piacnak</a:t>
            </a:r>
            <a:endParaRPr lang="hu-HU" sz="1400" b="1" dirty="0"/>
          </a:p>
          <a:p>
            <a:pPr marL="12700" lvl="1" indent="0">
              <a:buNone/>
            </a:pPr>
            <a:endParaRPr lang="hu-HU" sz="1400" b="1" dirty="0"/>
          </a:p>
          <a:p>
            <a:pPr marL="12700" lvl="1" indent="0">
              <a:buNone/>
            </a:pPr>
            <a:endParaRPr lang="hu-HU" sz="1400" b="1" dirty="0"/>
          </a:p>
          <a:p>
            <a:pPr marL="12700" lvl="1" indent="0">
              <a:buNone/>
            </a:pPr>
            <a:endParaRPr lang="hu-HU" sz="1100" b="1" u="none" dirty="0"/>
          </a:p>
          <a:p>
            <a:pPr marL="298450" lvl="1"/>
            <a:endParaRPr lang="hu-HU" sz="1100" b="1" dirty="0"/>
          </a:p>
          <a:p>
            <a:pPr marL="298450" lvl="1"/>
            <a:endParaRPr lang="hu-HU" sz="1100" b="1" u="none" dirty="0"/>
          </a:p>
          <a:p>
            <a:pPr marL="298450" lvl="1"/>
            <a:endParaRPr lang="hu-HU" sz="1100" b="1" dirty="0"/>
          </a:p>
          <a:p>
            <a:pPr marL="298450" lvl="1"/>
            <a:endParaRPr lang="hu-HU" sz="1100" b="0" u="none" dirty="0"/>
          </a:p>
          <a:p>
            <a:endParaRPr lang="hu-HU" sz="1100" b="0" u="none" dirty="0"/>
          </a:p>
          <a:p>
            <a:pPr marL="184150" indent="-171450">
              <a:buFont typeface="Arial" panose="020B0604020202020204" pitchFamily="34" charset="0"/>
              <a:buChar char="•"/>
            </a:pPr>
            <a:endParaRPr lang="hu-HU" sz="1100" b="0" u="non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E6F7AD-0F40-4D62-7A86-ACED4BEF05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945" y="854717"/>
            <a:ext cx="4637134" cy="4811299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4" name="Arrow: Down 3">
            <a:extLst>
              <a:ext uri="{FF2B5EF4-FFF2-40B4-BE49-F238E27FC236}">
                <a16:creationId xmlns:a16="http://schemas.microsoft.com/office/drawing/2014/main" id="{4F6A4A25-2D11-791B-C66C-932AAE64B04D}"/>
              </a:ext>
            </a:extLst>
          </p:cNvPr>
          <p:cNvSpPr/>
          <p:nvPr/>
        </p:nvSpPr>
        <p:spPr>
          <a:xfrm>
            <a:off x="6653891" y="1894116"/>
            <a:ext cx="579665" cy="1094014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47281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378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Volvo Cars">
  <a:themeElements>
    <a:clrScheme name="Volvo Cars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3D5881"/>
      </a:accent1>
      <a:accent2>
        <a:srgbClr val="8F9EB5"/>
      </a:accent2>
      <a:accent3>
        <a:srgbClr val="A13432"/>
      </a:accent3>
      <a:accent4>
        <a:srgbClr val="D7A59C"/>
      </a:accent4>
      <a:accent5>
        <a:srgbClr val="68875C"/>
      </a:accent5>
      <a:accent6>
        <a:srgbClr val="A4AE9B"/>
      </a:accent6>
      <a:hlink>
        <a:srgbClr val="3D5881"/>
      </a:hlink>
      <a:folHlink>
        <a:srgbClr val="8F9EB5"/>
      </a:folHlink>
    </a:clrScheme>
    <a:fontScheme name="Volvo Cars">
      <a:majorFont>
        <a:latin typeface="Volvo Novum"/>
        <a:ea typeface=""/>
        <a:cs typeface=""/>
      </a:majorFont>
      <a:minorFont>
        <a:latin typeface="Volvo Novum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lIns="0" tIns="0" rIns="0" bIns="0"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120000"/>
          </a:lnSpc>
          <a:defRPr sz="1200" dirty="0">
            <a:latin typeface="Volvo Novum Light" panose="020B0303040502060204" pitchFamily="34" charset="7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5C86DF46-BB55-A34E-AAD5-CED29BB42314}" vid="{ABDCF7C7-A0C1-0B47-8A79-777CA006C4F3}"/>
    </a:ext>
  </a:extLst>
</a:theme>
</file>

<file path=ppt/theme/theme2.xml><?xml version="1.0" encoding="utf-8"?>
<a:theme xmlns:a="http://schemas.openxmlformats.org/drawingml/2006/main" name="Volvo Cars (dark theme)">
  <a:themeElements>
    <a:clrScheme name="Volvo colours">
      <a:dk1>
        <a:srgbClr val="000000"/>
      </a:dk1>
      <a:lt1>
        <a:srgbClr val="FFFFFF"/>
      </a:lt1>
      <a:dk2>
        <a:srgbClr val="252A3A"/>
      </a:dk2>
      <a:lt2>
        <a:srgbClr val="3D567E"/>
      </a:lt2>
      <a:accent1>
        <a:srgbClr val="BF834B"/>
      </a:accent1>
      <a:accent2>
        <a:srgbClr val="D9B48B"/>
      </a:accent2>
      <a:accent3>
        <a:srgbClr val="A13432"/>
      </a:accent3>
      <a:accent4>
        <a:srgbClr val="D7A49C"/>
      </a:accent4>
      <a:accent5>
        <a:srgbClr val="68875C"/>
      </a:accent5>
      <a:accent6>
        <a:srgbClr val="A4AE9B"/>
      </a:accent6>
      <a:hlink>
        <a:srgbClr val="8897AF"/>
      </a:hlink>
      <a:folHlink>
        <a:srgbClr val="BFC8D2"/>
      </a:folHlink>
    </a:clrScheme>
    <a:fontScheme name="Volvo Cars">
      <a:majorFont>
        <a:latin typeface="Volvo Novum"/>
        <a:ea typeface=""/>
        <a:cs typeface=""/>
      </a:majorFont>
      <a:minorFont>
        <a:latin typeface="Volvo Novum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lIns="0" tIns="0" rIns="0" bIns="0"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120000"/>
          </a:lnSpc>
          <a:defRPr sz="1200" dirty="0">
            <a:latin typeface="Volvo Novum Light" panose="020B0303040502060204" pitchFamily="34" charset="7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5C86DF46-BB55-A34E-AAD5-CED29BB42314}" vid="{95D012EF-DB3C-2F47-9E1F-8392463FB97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Volvo Cars">
    <a:dk1>
      <a:srgbClr val="000000"/>
    </a:dk1>
    <a:lt1>
      <a:srgbClr val="FFFFFF"/>
    </a:lt1>
    <a:dk2>
      <a:srgbClr val="000000"/>
    </a:dk2>
    <a:lt2>
      <a:srgbClr val="FFFFFF"/>
    </a:lt2>
    <a:accent1>
      <a:srgbClr val="3D5881"/>
    </a:accent1>
    <a:accent2>
      <a:srgbClr val="8F9EB5"/>
    </a:accent2>
    <a:accent3>
      <a:srgbClr val="A13432"/>
    </a:accent3>
    <a:accent4>
      <a:srgbClr val="D7A59C"/>
    </a:accent4>
    <a:accent5>
      <a:srgbClr val="68875C"/>
    </a:accent5>
    <a:accent6>
      <a:srgbClr val="A4AE9B"/>
    </a:accent6>
    <a:hlink>
      <a:srgbClr val="3D5881"/>
    </a:hlink>
    <a:folHlink>
      <a:srgbClr val="8F9EB5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E528D97DA59BB947B3FE8FBBB8700423" ma:contentTypeVersion="17" ma:contentTypeDescription="Új dokumentum létrehozása." ma:contentTypeScope="" ma:versionID="c09c9b265cedeeefc5f53bc2e6cbfd24">
  <xsd:schema xmlns:xsd="http://www.w3.org/2001/XMLSchema" xmlns:xs="http://www.w3.org/2001/XMLSchema" xmlns:p="http://schemas.microsoft.com/office/2006/metadata/properties" xmlns:ns1="http://schemas.microsoft.com/sharepoint/v3" xmlns:ns2="2c49d31a-5838-453d-b5bc-1c11136e842e" xmlns:ns3="b940eb10-138e-416e-9a91-9ce6341b5035" targetNamespace="http://schemas.microsoft.com/office/2006/metadata/properties" ma:root="true" ma:fieldsID="cb4db44661661d6a3833473af9794b21" ns1:_="" ns2:_="" ns3:_="">
    <xsd:import namespace="http://schemas.microsoft.com/sharepoint/v3"/>
    <xsd:import namespace="2c49d31a-5838-453d-b5bc-1c11136e842e"/>
    <xsd:import namespace="b940eb10-138e-416e-9a91-9ce6341b503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1:_ip_UnifiedCompliancePolicyProperties" minOccurs="0"/>
                <xsd:element ref="ns1:_ip_UnifiedCompliancePolicyUIAc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2" nillable="true" ma:displayName="Egységesített megfelelőségi házirend tulajdonságai" ma:hidden="true" ma:internalName="_ip_UnifiedCompliancePolicyProperties">
      <xsd:simpleType>
        <xsd:restriction base="dms:Note"/>
      </xsd:simpleType>
    </xsd:element>
    <xsd:element name="_ip_UnifiedCompliancePolicyUIAction" ma:index="23" nillable="true" ma:displayName="Egységesített megfelelőségi házirend felhasználóifelület-művelete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49d31a-5838-453d-b5bc-1c11136e842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Képcímkék" ma:readOnly="false" ma:fieldId="{5cf76f15-5ced-4ddc-b409-7134ff3c332f}" ma:taxonomyMulti="true" ma:sspId="70f575ab-cd0f-439a-9978-eda457400ce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40eb10-138e-416e-9a91-9ce6341b5035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b56f56ae-edc1-4ec1-beec-7427bc135cc6}" ma:internalName="TaxCatchAll" ma:showField="CatchAllData" ma:web="b940eb10-138e-416e-9a91-9ce6341b503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Résztvevők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Megosztva részletekkel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c49d31a-5838-453d-b5bc-1c11136e842e">
      <Terms xmlns="http://schemas.microsoft.com/office/infopath/2007/PartnerControls"/>
    </lcf76f155ced4ddcb4097134ff3c332f>
    <_ip_UnifiedCompliancePolicyUIAction xmlns="http://schemas.microsoft.com/sharepoint/v3" xsi:nil="true"/>
    <TaxCatchAll xmlns="b940eb10-138e-416e-9a91-9ce6341b5035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3EB64957-2272-4B0E-A925-7C1DB42161E5}"/>
</file>

<file path=customXml/itemProps2.xml><?xml version="1.0" encoding="utf-8"?>
<ds:datastoreItem xmlns:ds="http://schemas.openxmlformats.org/officeDocument/2006/customXml" ds:itemID="{73B5BFAA-8C22-4F9C-8905-DAFE34CBBC1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F19E67E-21EA-48BC-8535-42E3891B8968}">
  <ds:schemaRefs>
    <ds:schemaRef ds:uri="http://schemas.microsoft.com/office/2006/documentManagement/types"/>
    <ds:schemaRef ds:uri="http://purl.org/dc/elements/1.1/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schemas.microsoft.com/office/infopath/2007/PartnerControls"/>
    <ds:schemaRef ds:uri="b940eb10-138e-416e-9a91-9ce6341b5035"/>
    <ds:schemaRef ds:uri="2c49d31a-5838-453d-b5bc-1c11136e842e"/>
    <ds:schemaRef ds:uri="http://schemas.microsoft.com/sharepoint/v3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7fea2623-af8f-4fb8-b1cf-b63cc8e496aa}" enabled="1" method="Privileged" siteId="{81fa766e-a349-4867-8bf4-ab35e250a08f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1168</TotalTime>
  <Words>404</Words>
  <Application>Microsoft Office PowerPoint</Application>
  <PresentationFormat>Custom</PresentationFormat>
  <Paragraphs>189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Volvo Broad Pro</vt:lpstr>
      <vt:lpstr>Volvo Novum Medium</vt:lpstr>
      <vt:lpstr>Arial</vt:lpstr>
      <vt:lpstr>Calibri</vt:lpstr>
      <vt:lpstr>Volvo Novum Light</vt:lpstr>
      <vt:lpstr>Volvo Novum</vt:lpstr>
      <vt:lpstr>Volvo Cars</vt:lpstr>
      <vt:lpstr>Volvo Cars (dark theme)</vt:lpstr>
      <vt:lpstr>PowerPoint Presentation</vt:lpstr>
      <vt:lpstr>Kik vagyunk?</vt:lpstr>
      <vt:lpstr>Volvo és versenytársai</vt:lpstr>
      <vt:lpstr>Rekord eredmények 2024-ben!</vt:lpstr>
      <vt:lpstr>Átadás</vt:lpstr>
      <vt:lpstr>Tartozék értékesítés</vt:lpstr>
      <vt:lpstr>Személyautó piac 2024</vt:lpstr>
      <vt:lpstr>Kivonások</vt:lpstr>
      <vt:lpstr>BEV piac</vt:lpstr>
      <vt:lpstr>BEV piac – TOP 20 modell</vt:lpstr>
      <vt:lpstr>EX30 szegmens: B-SUV, TOP 20 modell</vt:lpstr>
      <vt:lpstr>XC40 szegmens: C-SUV, TOP 20 modell</vt:lpstr>
      <vt:lpstr>XC60 szegmens: D-SUV, TOP 20 modell</vt:lpstr>
      <vt:lpstr>XC90 szegmens: E-SUV, TOP 20 modell</vt:lpstr>
      <vt:lpstr>PHEV + BEV = „Cord” értékesítés márkánként (2024. 1-11 hónap)</vt:lpstr>
      <vt:lpstr>PHEV + BEV = „Cord” értékesítés modellenként (2024. 1-11 hónap)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Szabó, Zoltán</dc:creator>
  <cp:lastModifiedBy>Szabó, Zoltán</cp:lastModifiedBy>
  <cp:revision>6</cp:revision>
  <cp:lastPrinted>2024-11-18T11:05:21Z</cp:lastPrinted>
  <dcterms:created xsi:type="dcterms:W3CDTF">2024-11-11T19:34:19Z</dcterms:created>
  <dcterms:modified xsi:type="dcterms:W3CDTF">2025-01-13T19:12:57Z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fea2623-af8f-4fb8-b1cf-b63cc8e496aa_Enabled">
    <vt:lpwstr>True</vt:lpwstr>
  </property>
  <property fmtid="{D5CDD505-2E9C-101B-9397-08002B2CF9AE}" pid="3" name="MSIP_Label_7fea2623-af8f-4fb8-b1cf-b63cc8e496aa_SiteId">
    <vt:lpwstr>81fa766e-a349-4867-8bf4-ab35e250a08f</vt:lpwstr>
  </property>
  <property fmtid="{D5CDD505-2E9C-101B-9397-08002B2CF9AE}" pid="4" name="MSIP_Label_7fea2623-af8f-4fb8-b1cf-b63cc8e496aa_Owner">
    <vt:lpwstr>OHALLGRE@volvocars.com</vt:lpwstr>
  </property>
  <property fmtid="{D5CDD505-2E9C-101B-9397-08002B2CF9AE}" pid="5" name="MSIP_Label_7fea2623-af8f-4fb8-b1cf-b63cc8e496aa_SetDate">
    <vt:lpwstr>2019-03-28T06:51:05.8847724Z</vt:lpwstr>
  </property>
  <property fmtid="{D5CDD505-2E9C-101B-9397-08002B2CF9AE}" pid="6" name="MSIP_Label_7fea2623-af8f-4fb8-b1cf-b63cc8e496aa_Name">
    <vt:lpwstr>Proprietary</vt:lpwstr>
  </property>
  <property fmtid="{D5CDD505-2E9C-101B-9397-08002B2CF9AE}" pid="7" name="MSIP_Label_7fea2623-af8f-4fb8-b1cf-b63cc8e496aa_Application">
    <vt:lpwstr>Microsoft Azure Information Protection</vt:lpwstr>
  </property>
  <property fmtid="{D5CDD505-2E9C-101B-9397-08002B2CF9AE}" pid="8" name="MSIP_Label_7fea2623-af8f-4fb8-b1cf-b63cc8e496aa_Extended_MSFT_Method">
    <vt:lpwstr>Automatic</vt:lpwstr>
  </property>
  <property fmtid="{D5CDD505-2E9C-101B-9397-08002B2CF9AE}" pid="9" name="Sensitivity">
    <vt:lpwstr>Proprietary</vt:lpwstr>
  </property>
  <property fmtid="{D5CDD505-2E9C-101B-9397-08002B2CF9AE}" pid="10" name="ContentTypeId">
    <vt:lpwstr>0x010100E528D97DA59BB947B3FE8FBBB8700423</vt:lpwstr>
  </property>
  <property fmtid="{D5CDD505-2E9C-101B-9397-08002B2CF9AE}" pid="11" name="MediaServiceImageTags">
    <vt:lpwstr/>
  </property>
</Properties>
</file>